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76" r:id="rId23"/>
    <p:sldId id="280" r:id="rId24"/>
    <p:sldId id="28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0B9F4-A8C2-4965-9083-7CE35FF52C6A}" v="83" dt="2021-09-10T19:32:57.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4660"/>
  </p:normalViewPr>
  <p:slideViewPr>
    <p:cSldViewPr snapToGrid="0">
      <p:cViewPr varScale="1">
        <p:scale>
          <a:sx n="131" d="100"/>
          <a:sy n="131" d="100"/>
        </p:scale>
        <p:origin x="7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Ziesche" userId="cdd5351d-cb87-4cfc-9cee-047c7ff18448" providerId="ADAL" clId="{0F50B9F4-A8C2-4965-9083-7CE35FF52C6A}"/>
    <pc:docChg chg="undo custSel addSld delSld modSld modMainMaster">
      <pc:chgData name="Alexander Ziesche" userId="cdd5351d-cb87-4cfc-9cee-047c7ff18448" providerId="ADAL" clId="{0F50B9F4-A8C2-4965-9083-7CE35FF52C6A}" dt="2021-09-10T19:40:51.960" v="1097" actId="47"/>
      <pc:docMkLst>
        <pc:docMk/>
      </pc:docMkLst>
      <pc:sldChg chg="modSp mod">
        <pc:chgData name="Alexander Ziesche" userId="cdd5351d-cb87-4cfc-9cee-047c7ff18448" providerId="ADAL" clId="{0F50B9F4-A8C2-4965-9083-7CE35FF52C6A}" dt="2021-09-10T19:26:37.229" v="923" actId="14861"/>
        <pc:sldMkLst>
          <pc:docMk/>
          <pc:sldMk cId="3686210512" sldId="256"/>
        </pc:sldMkLst>
        <pc:spChg chg="mod">
          <ac:chgData name="Alexander Ziesche" userId="cdd5351d-cb87-4cfc-9cee-047c7ff18448" providerId="ADAL" clId="{0F50B9F4-A8C2-4965-9083-7CE35FF52C6A}" dt="2021-09-10T19:25:30.600" v="848" actId="14100"/>
          <ac:spMkLst>
            <pc:docMk/>
            <pc:sldMk cId="3686210512" sldId="256"/>
            <ac:spMk id="4" creationId="{1CF4C3EE-40A9-4087-B411-256B39FE147A}"/>
          </ac:spMkLst>
        </pc:spChg>
        <pc:spChg chg="mod">
          <ac:chgData name="Alexander Ziesche" userId="cdd5351d-cb87-4cfc-9cee-047c7ff18448" providerId="ADAL" clId="{0F50B9F4-A8C2-4965-9083-7CE35FF52C6A}" dt="2021-09-10T19:26:37.229" v="923" actId="14861"/>
          <ac:spMkLst>
            <pc:docMk/>
            <pc:sldMk cId="3686210512" sldId="256"/>
            <ac:spMk id="6" creationId="{1FE83A20-180D-4F6B-9E6E-6313BD29BC3A}"/>
          </ac:spMkLst>
        </pc:spChg>
        <pc:picChg chg="mod">
          <ac:chgData name="Alexander Ziesche" userId="cdd5351d-cb87-4cfc-9cee-047c7ff18448" providerId="ADAL" clId="{0F50B9F4-A8C2-4965-9083-7CE35FF52C6A}" dt="2021-09-10T19:25:37.043" v="849" actId="14100"/>
          <ac:picMkLst>
            <pc:docMk/>
            <pc:sldMk cId="3686210512" sldId="256"/>
            <ac:picMk id="5" creationId="{D5B8D4BD-8DA4-49DF-871F-0D219FCB2EAF}"/>
          </ac:picMkLst>
        </pc:picChg>
      </pc:sldChg>
      <pc:sldChg chg="modSp mod">
        <pc:chgData name="Alexander Ziesche" userId="cdd5351d-cb87-4cfc-9cee-047c7ff18448" providerId="ADAL" clId="{0F50B9F4-A8C2-4965-9083-7CE35FF52C6A}" dt="2021-09-10T19:10:29.665" v="629" actId="208"/>
        <pc:sldMkLst>
          <pc:docMk/>
          <pc:sldMk cId="516680517" sldId="257"/>
        </pc:sldMkLst>
        <pc:spChg chg="mod">
          <ac:chgData name="Alexander Ziesche" userId="cdd5351d-cb87-4cfc-9cee-047c7ff18448" providerId="ADAL" clId="{0F50B9F4-A8C2-4965-9083-7CE35FF52C6A}" dt="2021-09-10T19:10:26.331" v="628" actId="14861"/>
          <ac:spMkLst>
            <pc:docMk/>
            <pc:sldMk cId="516680517" sldId="257"/>
            <ac:spMk id="2" creationId="{C9699078-A911-40F9-BB49-84045CAAA68C}"/>
          </ac:spMkLst>
        </pc:spChg>
        <pc:spChg chg="mod">
          <ac:chgData name="Alexander Ziesche" userId="cdd5351d-cb87-4cfc-9cee-047c7ff18448" providerId="ADAL" clId="{0F50B9F4-A8C2-4965-9083-7CE35FF52C6A}" dt="2021-09-10T19:10:29.665" v="629" actId="208"/>
          <ac:spMkLst>
            <pc:docMk/>
            <pc:sldMk cId="516680517" sldId="257"/>
            <ac:spMk id="3" creationId="{FB493826-25C6-4B7B-AE57-A4BA695B7D91}"/>
          </ac:spMkLst>
        </pc:spChg>
      </pc:sldChg>
      <pc:sldChg chg="modSp mod">
        <pc:chgData name="Alexander Ziesche" userId="cdd5351d-cb87-4cfc-9cee-047c7ff18448" providerId="ADAL" clId="{0F50B9F4-A8C2-4965-9083-7CE35FF52C6A}" dt="2021-09-10T19:11:04.993" v="658" actId="1035"/>
        <pc:sldMkLst>
          <pc:docMk/>
          <pc:sldMk cId="941894799" sldId="258"/>
        </pc:sldMkLst>
        <pc:spChg chg="mod">
          <ac:chgData name="Alexander Ziesche" userId="cdd5351d-cb87-4cfc-9cee-047c7ff18448" providerId="ADAL" clId="{0F50B9F4-A8C2-4965-9083-7CE35FF52C6A}" dt="2021-09-10T19:10:46.172" v="632" actId="14861"/>
          <ac:spMkLst>
            <pc:docMk/>
            <pc:sldMk cId="941894799" sldId="258"/>
            <ac:spMk id="2" creationId="{C9699078-A911-40F9-BB49-84045CAAA68C}"/>
          </ac:spMkLst>
        </pc:spChg>
        <pc:spChg chg="mod">
          <ac:chgData name="Alexander Ziesche" userId="cdd5351d-cb87-4cfc-9cee-047c7ff18448" providerId="ADAL" clId="{0F50B9F4-A8C2-4965-9083-7CE35FF52C6A}" dt="2021-09-10T19:11:04.993" v="658" actId="1035"/>
          <ac:spMkLst>
            <pc:docMk/>
            <pc:sldMk cId="941894799" sldId="258"/>
            <ac:spMk id="3" creationId="{FB493826-25C6-4B7B-AE57-A4BA695B7D91}"/>
          </ac:spMkLst>
        </pc:spChg>
      </pc:sldChg>
      <pc:sldChg chg="modSp mod">
        <pc:chgData name="Alexander Ziesche" userId="cdd5351d-cb87-4cfc-9cee-047c7ff18448" providerId="ADAL" clId="{0F50B9F4-A8C2-4965-9083-7CE35FF52C6A}" dt="2021-09-10T19:11:53.233" v="675" actId="20577"/>
        <pc:sldMkLst>
          <pc:docMk/>
          <pc:sldMk cId="2554738510" sldId="259"/>
        </pc:sldMkLst>
        <pc:spChg chg="mod">
          <ac:chgData name="Alexander Ziesche" userId="cdd5351d-cb87-4cfc-9cee-047c7ff18448" providerId="ADAL" clId="{0F50B9F4-A8C2-4965-9083-7CE35FF52C6A}" dt="2021-09-10T19:11:53.233" v="675" actId="20577"/>
          <ac:spMkLst>
            <pc:docMk/>
            <pc:sldMk cId="2554738510" sldId="259"/>
            <ac:spMk id="2" creationId="{C9699078-A911-40F9-BB49-84045CAAA68C}"/>
          </ac:spMkLst>
        </pc:spChg>
        <pc:spChg chg="mod">
          <ac:chgData name="Alexander Ziesche" userId="cdd5351d-cb87-4cfc-9cee-047c7ff18448" providerId="ADAL" clId="{0F50B9F4-A8C2-4965-9083-7CE35FF52C6A}" dt="2021-09-10T19:11:22.722" v="661" actId="14861"/>
          <ac:spMkLst>
            <pc:docMk/>
            <pc:sldMk cId="2554738510" sldId="259"/>
            <ac:spMk id="3" creationId="{FB493826-25C6-4B7B-AE57-A4BA695B7D91}"/>
          </ac:spMkLst>
        </pc:spChg>
      </pc:sldChg>
      <pc:sldChg chg="modSp mod">
        <pc:chgData name="Alexander Ziesche" userId="cdd5351d-cb87-4cfc-9cee-047c7ff18448" providerId="ADAL" clId="{0F50B9F4-A8C2-4965-9083-7CE35FF52C6A}" dt="2021-09-10T19:16:59.560" v="724" actId="14100"/>
        <pc:sldMkLst>
          <pc:docMk/>
          <pc:sldMk cId="1835596874" sldId="260"/>
        </pc:sldMkLst>
        <pc:spChg chg="mod">
          <ac:chgData name="Alexander Ziesche" userId="cdd5351d-cb87-4cfc-9cee-047c7ff18448" providerId="ADAL" clId="{0F50B9F4-A8C2-4965-9083-7CE35FF52C6A}" dt="2021-09-10T19:16:43.305" v="721" actId="14100"/>
          <ac:spMkLst>
            <pc:docMk/>
            <pc:sldMk cId="1835596874" sldId="260"/>
            <ac:spMk id="2" creationId="{C9699078-A911-40F9-BB49-84045CAAA68C}"/>
          </ac:spMkLst>
        </pc:spChg>
        <pc:spChg chg="mod">
          <ac:chgData name="Alexander Ziesche" userId="cdd5351d-cb87-4cfc-9cee-047c7ff18448" providerId="ADAL" clId="{0F50B9F4-A8C2-4965-9083-7CE35FF52C6A}" dt="2021-09-10T19:12:23.216" v="685" actId="14100"/>
          <ac:spMkLst>
            <pc:docMk/>
            <pc:sldMk cId="1835596874" sldId="260"/>
            <ac:spMk id="3" creationId="{FB493826-25C6-4B7B-AE57-A4BA695B7D91}"/>
          </ac:spMkLst>
        </pc:spChg>
        <pc:spChg chg="mod">
          <ac:chgData name="Alexander Ziesche" userId="cdd5351d-cb87-4cfc-9cee-047c7ff18448" providerId="ADAL" clId="{0F50B9F4-A8C2-4965-9083-7CE35FF52C6A}" dt="2021-09-10T19:16:59.560" v="724" actId="14100"/>
          <ac:spMkLst>
            <pc:docMk/>
            <pc:sldMk cId="1835596874" sldId="260"/>
            <ac:spMk id="5" creationId="{91A2FFA3-CDE3-4536-8505-42C83B15E612}"/>
          </ac:spMkLst>
        </pc:spChg>
        <pc:picChg chg="mod">
          <ac:chgData name="Alexander Ziesche" userId="cdd5351d-cb87-4cfc-9cee-047c7ff18448" providerId="ADAL" clId="{0F50B9F4-A8C2-4965-9083-7CE35FF52C6A}" dt="2021-09-10T19:16:50.989" v="722" actId="14100"/>
          <ac:picMkLst>
            <pc:docMk/>
            <pc:sldMk cId="1835596874" sldId="260"/>
            <ac:picMk id="4" creationId="{8172EE60-1E70-459D-8D15-1464CC9C1AC3}"/>
          </ac:picMkLst>
        </pc:picChg>
      </pc:sldChg>
      <pc:sldChg chg="addSp delSp modSp add mod">
        <pc:chgData name="Alexander Ziesche" userId="cdd5351d-cb87-4cfc-9cee-047c7ff18448" providerId="ADAL" clId="{0F50B9F4-A8C2-4965-9083-7CE35FF52C6A}" dt="2021-09-10T19:17:32.560" v="727" actId="14100"/>
        <pc:sldMkLst>
          <pc:docMk/>
          <pc:sldMk cId="813461918" sldId="261"/>
        </pc:sldMkLst>
        <pc:spChg chg="mod">
          <ac:chgData name="Alexander Ziesche" userId="cdd5351d-cb87-4cfc-9cee-047c7ff18448" providerId="ADAL" clId="{0F50B9F4-A8C2-4965-9083-7CE35FF52C6A}" dt="2021-09-10T19:17:16.140" v="725" actId="14100"/>
          <ac:spMkLst>
            <pc:docMk/>
            <pc:sldMk cId="813461918" sldId="261"/>
            <ac:spMk id="2" creationId="{C9699078-A911-40F9-BB49-84045CAAA68C}"/>
          </ac:spMkLst>
        </pc:spChg>
        <pc:spChg chg="mod">
          <ac:chgData name="Alexander Ziesche" userId="cdd5351d-cb87-4cfc-9cee-047c7ff18448" providerId="ADAL" clId="{0F50B9F4-A8C2-4965-9083-7CE35FF52C6A}" dt="2021-09-10T19:17:32.560" v="727" actId="14100"/>
          <ac:spMkLst>
            <pc:docMk/>
            <pc:sldMk cId="813461918" sldId="261"/>
            <ac:spMk id="3" creationId="{FB493826-25C6-4B7B-AE57-A4BA695B7D91}"/>
          </ac:spMkLst>
        </pc:spChg>
        <pc:spChg chg="del">
          <ac:chgData name="Alexander Ziesche" userId="cdd5351d-cb87-4cfc-9cee-047c7ff18448" providerId="ADAL" clId="{0F50B9F4-A8C2-4965-9083-7CE35FF52C6A}" dt="2021-09-10T17:50:03.916" v="13" actId="478"/>
          <ac:spMkLst>
            <pc:docMk/>
            <pc:sldMk cId="813461918" sldId="261"/>
            <ac:spMk id="5" creationId="{91A2FFA3-CDE3-4536-8505-42C83B15E612}"/>
          </ac:spMkLst>
        </pc:spChg>
        <pc:picChg chg="del">
          <ac:chgData name="Alexander Ziesche" userId="cdd5351d-cb87-4cfc-9cee-047c7ff18448" providerId="ADAL" clId="{0F50B9F4-A8C2-4965-9083-7CE35FF52C6A}" dt="2021-09-10T17:50:05.512" v="14" actId="478"/>
          <ac:picMkLst>
            <pc:docMk/>
            <pc:sldMk cId="813461918" sldId="261"/>
            <ac:picMk id="4" creationId="{8172EE60-1E70-459D-8D15-1464CC9C1AC3}"/>
          </ac:picMkLst>
        </pc:picChg>
        <pc:picChg chg="add mod">
          <ac:chgData name="Alexander Ziesche" userId="cdd5351d-cb87-4cfc-9cee-047c7ff18448" providerId="ADAL" clId="{0F50B9F4-A8C2-4965-9083-7CE35FF52C6A}" dt="2021-09-10T19:17:28.583" v="726" actId="14100"/>
          <ac:picMkLst>
            <pc:docMk/>
            <pc:sldMk cId="813461918" sldId="261"/>
            <ac:picMk id="6" creationId="{BB27FF0A-42B5-4B6C-90EA-786AFCEE428B}"/>
          </ac:picMkLst>
        </pc:picChg>
      </pc:sldChg>
      <pc:sldChg chg="modSp add mod">
        <pc:chgData name="Alexander Ziesche" userId="cdd5351d-cb87-4cfc-9cee-047c7ff18448" providerId="ADAL" clId="{0F50B9F4-A8C2-4965-9083-7CE35FF52C6A}" dt="2021-09-10T19:14:46.436" v="712" actId="948"/>
        <pc:sldMkLst>
          <pc:docMk/>
          <pc:sldMk cId="3682446144" sldId="262"/>
        </pc:sldMkLst>
        <pc:spChg chg="mod">
          <ac:chgData name="Alexander Ziesche" userId="cdd5351d-cb87-4cfc-9cee-047c7ff18448" providerId="ADAL" clId="{0F50B9F4-A8C2-4965-9083-7CE35FF52C6A}" dt="2021-09-10T19:14:17.517" v="710" actId="14100"/>
          <ac:spMkLst>
            <pc:docMk/>
            <pc:sldMk cId="3682446144" sldId="262"/>
            <ac:spMk id="2" creationId="{C9699078-A911-40F9-BB49-84045CAAA68C}"/>
          </ac:spMkLst>
        </pc:spChg>
        <pc:spChg chg="mod">
          <ac:chgData name="Alexander Ziesche" userId="cdd5351d-cb87-4cfc-9cee-047c7ff18448" providerId="ADAL" clId="{0F50B9F4-A8C2-4965-9083-7CE35FF52C6A}" dt="2021-09-10T19:14:46.436" v="712" actId="948"/>
          <ac:spMkLst>
            <pc:docMk/>
            <pc:sldMk cId="3682446144" sldId="262"/>
            <ac:spMk id="3" creationId="{FB493826-25C6-4B7B-AE57-A4BA695B7D91}"/>
          </ac:spMkLst>
        </pc:spChg>
      </pc:sldChg>
      <pc:sldChg chg="addSp modSp add mod">
        <pc:chgData name="Alexander Ziesche" userId="cdd5351d-cb87-4cfc-9cee-047c7ff18448" providerId="ADAL" clId="{0F50B9F4-A8C2-4965-9083-7CE35FF52C6A}" dt="2021-09-10T19:19:11.355" v="734" actId="14100"/>
        <pc:sldMkLst>
          <pc:docMk/>
          <pc:sldMk cId="140207587" sldId="263"/>
        </pc:sldMkLst>
        <pc:spChg chg="mod">
          <ac:chgData name="Alexander Ziesche" userId="cdd5351d-cb87-4cfc-9cee-047c7ff18448" providerId="ADAL" clId="{0F50B9F4-A8C2-4965-9083-7CE35FF52C6A}" dt="2021-09-10T19:17:53.784" v="731" actId="14100"/>
          <ac:spMkLst>
            <pc:docMk/>
            <pc:sldMk cId="140207587" sldId="263"/>
            <ac:spMk id="2" creationId="{C9699078-A911-40F9-BB49-84045CAAA68C}"/>
          </ac:spMkLst>
        </pc:spChg>
        <pc:spChg chg="mod">
          <ac:chgData name="Alexander Ziesche" userId="cdd5351d-cb87-4cfc-9cee-047c7ff18448" providerId="ADAL" clId="{0F50B9F4-A8C2-4965-9083-7CE35FF52C6A}" dt="2021-09-10T19:17:45.942" v="730" actId="14861"/>
          <ac:spMkLst>
            <pc:docMk/>
            <pc:sldMk cId="140207587" sldId="263"/>
            <ac:spMk id="3" creationId="{FB493826-25C6-4B7B-AE57-A4BA695B7D91}"/>
          </ac:spMkLst>
        </pc:spChg>
        <pc:picChg chg="add mod">
          <ac:chgData name="Alexander Ziesche" userId="cdd5351d-cb87-4cfc-9cee-047c7ff18448" providerId="ADAL" clId="{0F50B9F4-A8C2-4965-9083-7CE35FF52C6A}" dt="2021-09-10T19:19:11.355" v="734" actId="14100"/>
          <ac:picMkLst>
            <pc:docMk/>
            <pc:sldMk cId="140207587" sldId="263"/>
            <ac:picMk id="1026" creationId="{5A3B777E-196D-44A0-8D1B-448EAB453D5F}"/>
          </ac:picMkLst>
        </pc:picChg>
      </pc:sldChg>
      <pc:sldChg chg="addSp modSp add mod">
        <pc:chgData name="Alexander Ziesche" userId="cdd5351d-cb87-4cfc-9cee-047c7ff18448" providerId="ADAL" clId="{0F50B9F4-A8C2-4965-9083-7CE35FF52C6A}" dt="2021-09-10T19:21:07.720" v="790" actId="404"/>
        <pc:sldMkLst>
          <pc:docMk/>
          <pc:sldMk cId="4169878448" sldId="264"/>
        </pc:sldMkLst>
        <pc:spChg chg="mod">
          <ac:chgData name="Alexander Ziesche" userId="cdd5351d-cb87-4cfc-9cee-047c7ff18448" providerId="ADAL" clId="{0F50B9F4-A8C2-4965-9083-7CE35FF52C6A}" dt="2021-09-10T19:19:54.324" v="745" actId="14100"/>
          <ac:spMkLst>
            <pc:docMk/>
            <pc:sldMk cId="4169878448" sldId="264"/>
            <ac:spMk id="2" creationId="{C9699078-A911-40F9-BB49-84045CAAA68C}"/>
          </ac:spMkLst>
        </pc:spChg>
        <pc:spChg chg="mod">
          <ac:chgData name="Alexander Ziesche" userId="cdd5351d-cb87-4cfc-9cee-047c7ff18448" providerId="ADAL" clId="{0F50B9F4-A8C2-4965-9083-7CE35FF52C6A}" dt="2021-09-10T19:21:07.720" v="790" actId="404"/>
          <ac:spMkLst>
            <pc:docMk/>
            <pc:sldMk cId="4169878448" sldId="264"/>
            <ac:spMk id="3" creationId="{FB493826-25C6-4B7B-AE57-A4BA695B7D91}"/>
          </ac:spMkLst>
        </pc:spChg>
        <pc:picChg chg="add mod">
          <ac:chgData name="Alexander Ziesche" userId="cdd5351d-cb87-4cfc-9cee-047c7ff18448" providerId="ADAL" clId="{0F50B9F4-A8C2-4965-9083-7CE35FF52C6A}" dt="2021-09-10T19:20:04.253" v="766" actId="1038"/>
          <ac:picMkLst>
            <pc:docMk/>
            <pc:sldMk cId="4169878448" sldId="264"/>
            <ac:picMk id="4" creationId="{16FDC6AA-C7BD-44D3-8E05-64DBE9E34275}"/>
          </ac:picMkLst>
        </pc:picChg>
      </pc:sldChg>
      <pc:sldChg chg="addSp delSp modSp add mod">
        <pc:chgData name="Alexander Ziesche" userId="cdd5351d-cb87-4cfc-9cee-047c7ff18448" providerId="ADAL" clId="{0F50B9F4-A8C2-4965-9083-7CE35FF52C6A}" dt="2021-09-10T19:23:00.032" v="820" actId="1076"/>
        <pc:sldMkLst>
          <pc:docMk/>
          <pc:sldMk cId="2262893512" sldId="265"/>
        </pc:sldMkLst>
        <pc:spChg chg="mod">
          <ac:chgData name="Alexander Ziesche" userId="cdd5351d-cb87-4cfc-9cee-047c7ff18448" providerId="ADAL" clId="{0F50B9F4-A8C2-4965-9083-7CE35FF52C6A}" dt="2021-09-10T19:22:26.964" v="816" actId="14100"/>
          <ac:spMkLst>
            <pc:docMk/>
            <pc:sldMk cId="2262893512" sldId="265"/>
            <ac:spMk id="2" creationId="{C9699078-A911-40F9-BB49-84045CAAA68C}"/>
          </ac:spMkLst>
        </pc:spChg>
        <pc:spChg chg="mod">
          <ac:chgData name="Alexander Ziesche" userId="cdd5351d-cb87-4cfc-9cee-047c7ff18448" providerId="ADAL" clId="{0F50B9F4-A8C2-4965-9083-7CE35FF52C6A}" dt="2021-09-10T19:22:33.732" v="817" actId="1076"/>
          <ac:spMkLst>
            <pc:docMk/>
            <pc:sldMk cId="2262893512" sldId="265"/>
            <ac:spMk id="3" creationId="{FB493826-25C6-4B7B-AE57-A4BA695B7D91}"/>
          </ac:spMkLst>
        </pc:spChg>
        <pc:spChg chg="add mod">
          <ac:chgData name="Alexander Ziesche" userId="cdd5351d-cb87-4cfc-9cee-047c7ff18448" providerId="ADAL" clId="{0F50B9F4-A8C2-4965-9083-7CE35FF52C6A}" dt="2021-09-10T19:23:00.032" v="820" actId="1076"/>
          <ac:spMkLst>
            <pc:docMk/>
            <pc:sldMk cId="2262893512" sldId="265"/>
            <ac:spMk id="6" creationId="{481EE32D-6E0E-41B5-9472-00EC14FC1C3D}"/>
          </ac:spMkLst>
        </pc:spChg>
        <pc:spChg chg="add mod">
          <ac:chgData name="Alexander Ziesche" userId="cdd5351d-cb87-4cfc-9cee-047c7ff18448" providerId="ADAL" clId="{0F50B9F4-A8C2-4965-9083-7CE35FF52C6A}" dt="2021-09-10T19:22:48.661" v="818" actId="1076"/>
          <ac:spMkLst>
            <pc:docMk/>
            <pc:sldMk cId="2262893512" sldId="265"/>
            <ac:spMk id="7" creationId="{31B4D438-A6A2-4A66-8685-B6541996A5D5}"/>
          </ac:spMkLst>
        </pc:spChg>
        <pc:picChg chg="del">
          <ac:chgData name="Alexander Ziesche" userId="cdd5351d-cb87-4cfc-9cee-047c7ff18448" providerId="ADAL" clId="{0F50B9F4-A8C2-4965-9083-7CE35FF52C6A}" dt="2021-09-10T17:54:25.196" v="103" actId="478"/>
          <ac:picMkLst>
            <pc:docMk/>
            <pc:sldMk cId="2262893512" sldId="265"/>
            <ac:picMk id="4" creationId="{16FDC6AA-C7BD-44D3-8E05-64DBE9E34275}"/>
          </ac:picMkLst>
        </pc:picChg>
        <pc:picChg chg="add mod">
          <ac:chgData name="Alexander Ziesche" userId="cdd5351d-cb87-4cfc-9cee-047c7ff18448" providerId="ADAL" clId="{0F50B9F4-A8C2-4965-9083-7CE35FF52C6A}" dt="2021-09-10T19:22:53.223" v="819" actId="1076"/>
          <ac:picMkLst>
            <pc:docMk/>
            <pc:sldMk cId="2262893512" sldId="265"/>
            <ac:picMk id="5" creationId="{B6A8C159-DEC8-4A83-932F-3AC9026811CE}"/>
          </ac:picMkLst>
        </pc:picChg>
      </pc:sldChg>
      <pc:sldChg chg="addSp delSp modSp add mod">
        <pc:chgData name="Alexander Ziesche" userId="cdd5351d-cb87-4cfc-9cee-047c7ff18448" providerId="ADAL" clId="{0F50B9F4-A8C2-4965-9083-7CE35FF52C6A}" dt="2021-09-10T19:24:43.691" v="842" actId="1076"/>
        <pc:sldMkLst>
          <pc:docMk/>
          <pc:sldMk cId="1495461828" sldId="266"/>
        </pc:sldMkLst>
        <pc:spChg chg="mod">
          <ac:chgData name="Alexander Ziesche" userId="cdd5351d-cb87-4cfc-9cee-047c7ff18448" providerId="ADAL" clId="{0F50B9F4-A8C2-4965-9083-7CE35FF52C6A}" dt="2021-09-10T19:23:20.920" v="824" actId="14100"/>
          <ac:spMkLst>
            <pc:docMk/>
            <pc:sldMk cId="1495461828" sldId="266"/>
            <ac:spMk id="2" creationId="{C9699078-A911-40F9-BB49-84045CAAA68C}"/>
          </ac:spMkLst>
        </pc:spChg>
        <pc:spChg chg="mod">
          <ac:chgData name="Alexander Ziesche" userId="cdd5351d-cb87-4cfc-9cee-047c7ff18448" providerId="ADAL" clId="{0F50B9F4-A8C2-4965-9083-7CE35FF52C6A}" dt="2021-09-10T19:24:37.451" v="840" actId="14100"/>
          <ac:spMkLst>
            <pc:docMk/>
            <pc:sldMk cId="1495461828" sldId="266"/>
            <ac:spMk id="3" creationId="{FB493826-25C6-4B7B-AE57-A4BA695B7D91}"/>
          </ac:spMkLst>
        </pc:spChg>
        <pc:spChg chg="mod">
          <ac:chgData name="Alexander Ziesche" userId="cdd5351d-cb87-4cfc-9cee-047c7ff18448" providerId="ADAL" clId="{0F50B9F4-A8C2-4965-9083-7CE35FF52C6A}" dt="2021-09-10T19:24:27.182" v="839" actId="20577"/>
          <ac:spMkLst>
            <pc:docMk/>
            <pc:sldMk cId="1495461828" sldId="266"/>
            <ac:spMk id="6" creationId="{481EE32D-6E0E-41B5-9472-00EC14FC1C3D}"/>
          </ac:spMkLst>
        </pc:spChg>
        <pc:spChg chg="del">
          <ac:chgData name="Alexander Ziesche" userId="cdd5351d-cb87-4cfc-9cee-047c7ff18448" providerId="ADAL" clId="{0F50B9F4-A8C2-4965-9083-7CE35FF52C6A}" dt="2021-09-10T18:21:11.684" v="170" actId="478"/>
          <ac:spMkLst>
            <pc:docMk/>
            <pc:sldMk cId="1495461828" sldId="266"/>
            <ac:spMk id="7" creationId="{31B4D438-A6A2-4A66-8685-B6541996A5D5}"/>
          </ac:spMkLst>
        </pc:spChg>
        <pc:picChg chg="del">
          <ac:chgData name="Alexander Ziesche" userId="cdd5351d-cb87-4cfc-9cee-047c7ff18448" providerId="ADAL" clId="{0F50B9F4-A8C2-4965-9083-7CE35FF52C6A}" dt="2021-09-10T18:19:16.526" v="153" actId="478"/>
          <ac:picMkLst>
            <pc:docMk/>
            <pc:sldMk cId="1495461828" sldId="266"/>
            <ac:picMk id="5" creationId="{B6A8C159-DEC8-4A83-932F-3AC9026811CE}"/>
          </ac:picMkLst>
        </pc:picChg>
        <pc:picChg chg="add mod">
          <ac:chgData name="Alexander Ziesche" userId="cdd5351d-cb87-4cfc-9cee-047c7ff18448" providerId="ADAL" clId="{0F50B9F4-A8C2-4965-9083-7CE35FF52C6A}" dt="2021-09-10T19:24:43.691" v="842" actId="1076"/>
          <ac:picMkLst>
            <pc:docMk/>
            <pc:sldMk cId="1495461828" sldId="266"/>
            <ac:picMk id="8" creationId="{0856170D-8E8A-424D-B42B-AF406018B50E}"/>
          </ac:picMkLst>
        </pc:picChg>
      </pc:sldChg>
      <pc:sldChg chg="addSp delSp modSp add mod">
        <pc:chgData name="Alexander Ziesche" userId="cdd5351d-cb87-4cfc-9cee-047c7ff18448" providerId="ADAL" clId="{0F50B9F4-A8C2-4965-9083-7CE35FF52C6A}" dt="2021-09-10T19:27:49.838" v="936" actId="1037"/>
        <pc:sldMkLst>
          <pc:docMk/>
          <pc:sldMk cId="526113238" sldId="267"/>
        </pc:sldMkLst>
        <pc:spChg chg="mod">
          <ac:chgData name="Alexander Ziesche" userId="cdd5351d-cb87-4cfc-9cee-047c7ff18448" providerId="ADAL" clId="{0F50B9F4-A8C2-4965-9083-7CE35FF52C6A}" dt="2021-09-10T19:27:16.166" v="927" actId="14861"/>
          <ac:spMkLst>
            <pc:docMk/>
            <pc:sldMk cId="526113238" sldId="267"/>
            <ac:spMk id="2" creationId="{C9699078-A911-40F9-BB49-84045CAAA68C}"/>
          </ac:spMkLst>
        </pc:spChg>
        <pc:spChg chg="mod">
          <ac:chgData name="Alexander Ziesche" userId="cdd5351d-cb87-4cfc-9cee-047c7ff18448" providerId="ADAL" clId="{0F50B9F4-A8C2-4965-9083-7CE35FF52C6A}" dt="2021-09-10T19:27:35.893" v="930" actId="14100"/>
          <ac:spMkLst>
            <pc:docMk/>
            <pc:sldMk cId="526113238" sldId="267"/>
            <ac:spMk id="3" creationId="{FB493826-25C6-4B7B-AE57-A4BA695B7D91}"/>
          </ac:spMkLst>
        </pc:spChg>
        <pc:spChg chg="del">
          <ac:chgData name="Alexander Ziesche" userId="cdd5351d-cb87-4cfc-9cee-047c7ff18448" providerId="ADAL" clId="{0F50B9F4-A8C2-4965-9083-7CE35FF52C6A}" dt="2021-09-10T18:24:30.058" v="202" actId="478"/>
          <ac:spMkLst>
            <pc:docMk/>
            <pc:sldMk cId="526113238" sldId="267"/>
            <ac:spMk id="6" creationId="{481EE32D-6E0E-41B5-9472-00EC14FC1C3D}"/>
          </ac:spMkLst>
        </pc:spChg>
        <pc:picChg chg="add mod">
          <ac:chgData name="Alexander Ziesche" userId="cdd5351d-cb87-4cfc-9cee-047c7ff18448" providerId="ADAL" clId="{0F50B9F4-A8C2-4965-9083-7CE35FF52C6A}" dt="2021-09-10T19:27:49.838" v="936" actId="1037"/>
          <ac:picMkLst>
            <pc:docMk/>
            <pc:sldMk cId="526113238" sldId="267"/>
            <ac:picMk id="7" creationId="{549A5FAA-6444-4FDD-A6CF-1633AF723D40}"/>
          </ac:picMkLst>
        </pc:picChg>
        <pc:picChg chg="del">
          <ac:chgData name="Alexander Ziesche" userId="cdd5351d-cb87-4cfc-9cee-047c7ff18448" providerId="ADAL" clId="{0F50B9F4-A8C2-4965-9083-7CE35FF52C6A}" dt="2021-09-10T18:24:26.394" v="201" actId="478"/>
          <ac:picMkLst>
            <pc:docMk/>
            <pc:sldMk cId="526113238" sldId="267"/>
            <ac:picMk id="8" creationId="{0856170D-8E8A-424D-B42B-AF406018B50E}"/>
          </ac:picMkLst>
        </pc:picChg>
      </pc:sldChg>
      <pc:sldChg chg="addSp delSp modSp add mod">
        <pc:chgData name="Alexander Ziesche" userId="cdd5351d-cb87-4cfc-9cee-047c7ff18448" providerId="ADAL" clId="{0F50B9F4-A8C2-4965-9083-7CE35FF52C6A}" dt="2021-09-10T19:29:21.322" v="953" actId="14100"/>
        <pc:sldMkLst>
          <pc:docMk/>
          <pc:sldMk cId="3814502089" sldId="268"/>
        </pc:sldMkLst>
        <pc:spChg chg="mod">
          <ac:chgData name="Alexander Ziesche" userId="cdd5351d-cb87-4cfc-9cee-047c7ff18448" providerId="ADAL" clId="{0F50B9F4-A8C2-4965-9083-7CE35FF52C6A}" dt="2021-09-10T19:28:20.552" v="940" actId="14100"/>
          <ac:spMkLst>
            <pc:docMk/>
            <pc:sldMk cId="3814502089" sldId="268"/>
            <ac:spMk id="2" creationId="{C9699078-A911-40F9-BB49-84045CAAA68C}"/>
          </ac:spMkLst>
        </pc:spChg>
        <pc:spChg chg="del">
          <ac:chgData name="Alexander Ziesche" userId="cdd5351d-cb87-4cfc-9cee-047c7ff18448" providerId="ADAL" clId="{0F50B9F4-A8C2-4965-9083-7CE35FF52C6A}" dt="2021-09-10T18:26:56.911" v="232" actId="478"/>
          <ac:spMkLst>
            <pc:docMk/>
            <pc:sldMk cId="3814502089" sldId="268"/>
            <ac:spMk id="3" creationId="{FB493826-25C6-4B7B-AE57-A4BA695B7D91}"/>
          </ac:spMkLst>
        </pc:spChg>
        <pc:spChg chg="add del mod">
          <ac:chgData name="Alexander Ziesche" userId="cdd5351d-cb87-4cfc-9cee-047c7ff18448" providerId="ADAL" clId="{0F50B9F4-A8C2-4965-9083-7CE35FF52C6A}" dt="2021-09-10T18:26:58.989" v="233" actId="478"/>
          <ac:spMkLst>
            <pc:docMk/>
            <pc:sldMk cId="3814502089" sldId="268"/>
            <ac:spMk id="6" creationId="{F55322F7-3D51-4DFD-A276-19C2FB1974C0}"/>
          </ac:spMkLst>
        </pc:spChg>
        <pc:spChg chg="add mod">
          <ac:chgData name="Alexander Ziesche" userId="cdd5351d-cb87-4cfc-9cee-047c7ff18448" providerId="ADAL" clId="{0F50B9F4-A8C2-4965-9083-7CE35FF52C6A}" dt="2021-09-10T19:29:15.140" v="952" actId="1076"/>
          <ac:spMkLst>
            <pc:docMk/>
            <pc:sldMk cId="3814502089" sldId="268"/>
            <ac:spMk id="8" creationId="{7FDD07E0-B072-4434-9507-B17C228C4EAF}"/>
          </ac:spMkLst>
        </pc:spChg>
        <pc:picChg chg="add mod">
          <ac:chgData name="Alexander Ziesche" userId="cdd5351d-cb87-4cfc-9cee-047c7ff18448" providerId="ADAL" clId="{0F50B9F4-A8C2-4965-9083-7CE35FF52C6A}" dt="2021-09-10T19:29:21.322" v="953" actId="14100"/>
          <ac:picMkLst>
            <pc:docMk/>
            <pc:sldMk cId="3814502089" sldId="268"/>
            <ac:picMk id="5" creationId="{7C2E095C-19C4-40D0-B33C-C5932C2032FF}"/>
          </ac:picMkLst>
        </pc:picChg>
        <pc:picChg chg="del">
          <ac:chgData name="Alexander Ziesche" userId="cdd5351d-cb87-4cfc-9cee-047c7ff18448" providerId="ADAL" clId="{0F50B9F4-A8C2-4965-9083-7CE35FF52C6A}" dt="2021-09-10T18:26:12.590" v="223" actId="478"/>
          <ac:picMkLst>
            <pc:docMk/>
            <pc:sldMk cId="3814502089" sldId="268"/>
            <ac:picMk id="7" creationId="{549A5FAA-6444-4FDD-A6CF-1633AF723D40}"/>
          </ac:picMkLst>
        </pc:picChg>
        <pc:picChg chg="add mod">
          <ac:chgData name="Alexander Ziesche" userId="cdd5351d-cb87-4cfc-9cee-047c7ff18448" providerId="ADAL" clId="{0F50B9F4-A8C2-4965-9083-7CE35FF52C6A}" dt="2021-09-10T19:29:05.391" v="950" actId="14100"/>
          <ac:picMkLst>
            <pc:docMk/>
            <pc:sldMk cId="3814502089" sldId="268"/>
            <ac:picMk id="9" creationId="{5FC3EAB1-C8F8-4804-A4AE-C1391DC51AB7}"/>
          </ac:picMkLst>
        </pc:picChg>
      </pc:sldChg>
      <pc:sldChg chg="addSp delSp modSp add mod">
        <pc:chgData name="Alexander Ziesche" userId="cdd5351d-cb87-4cfc-9cee-047c7ff18448" providerId="ADAL" clId="{0F50B9F4-A8C2-4965-9083-7CE35FF52C6A}" dt="2021-09-10T19:30:19.502" v="963" actId="207"/>
        <pc:sldMkLst>
          <pc:docMk/>
          <pc:sldMk cId="4059574637" sldId="269"/>
        </pc:sldMkLst>
        <pc:spChg chg="mod">
          <ac:chgData name="Alexander Ziesche" userId="cdd5351d-cb87-4cfc-9cee-047c7ff18448" providerId="ADAL" clId="{0F50B9F4-A8C2-4965-9083-7CE35FF52C6A}" dt="2021-09-10T19:29:51.096" v="957" actId="14100"/>
          <ac:spMkLst>
            <pc:docMk/>
            <pc:sldMk cId="4059574637" sldId="269"/>
            <ac:spMk id="2" creationId="{C9699078-A911-40F9-BB49-84045CAAA68C}"/>
          </ac:spMkLst>
        </pc:spChg>
        <pc:spChg chg="mod">
          <ac:chgData name="Alexander Ziesche" userId="cdd5351d-cb87-4cfc-9cee-047c7ff18448" providerId="ADAL" clId="{0F50B9F4-A8C2-4965-9083-7CE35FF52C6A}" dt="2021-09-10T19:30:04.579" v="960" actId="1076"/>
          <ac:spMkLst>
            <pc:docMk/>
            <pc:sldMk cId="4059574637" sldId="269"/>
            <ac:spMk id="3" creationId="{FB493826-25C6-4B7B-AE57-A4BA695B7D91}"/>
          </ac:spMkLst>
        </pc:spChg>
        <pc:spChg chg="add mod">
          <ac:chgData name="Alexander Ziesche" userId="cdd5351d-cb87-4cfc-9cee-047c7ff18448" providerId="ADAL" clId="{0F50B9F4-A8C2-4965-9083-7CE35FF52C6A}" dt="2021-09-10T19:30:10.904" v="961" actId="1076"/>
          <ac:spMkLst>
            <pc:docMk/>
            <pc:sldMk cId="4059574637" sldId="269"/>
            <ac:spMk id="4" creationId="{20CEAA07-BA14-4F86-BB36-8359FEEC55DD}"/>
          </ac:spMkLst>
        </pc:spChg>
        <pc:spChg chg="add mod">
          <ac:chgData name="Alexander Ziesche" userId="cdd5351d-cb87-4cfc-9cee-047c7ff18448" providerId="ADAL" clId="{0F50B9F4-A8C2-4965-9083-7CE35FF52C6A}" dt="2021-09-10T19:30:19.502" v="963" actId="207"/>
          <ac:spMkLst>
            <pc:docMk/>
            <pc:sldMk cId="4059574637" sldId="269"/>
            <ac:spMk id="5" creationId="{5C70946D-91E9-4112-8CA5-7269C829DDF1}"/>
          </ac:spMkLst>
        </pc:spChg>
        <pc:picChg chg="del">
          <ac:chgData name="Alexander Ziesche" userId="cdd5351d-cb87-4cfc-9cee-047c7ff18448" providerId="ADAL" clId="{0F50B9F4-A8C2-4965-9083-7CE35FF52C6A}" dt="2021-09-10T18:28:50" v="250" actId="478"/>
          <ac:picMkLst>
            <pc:docMk/>
            <pc:sldMk cId="4059574637" sldId="269"/>
            <ac:picMk id="7" creationId="{549A5FAA-6444-4FDD-A6CF-1633AF723D40}"/>
          </ac:picMkLst>
        </pc:picChg>
      </pc:sldChg>
      <pc:sldChg chg="add del">
        <pc:chgData name="Alexander Ziesche" userId="cdd5351d-cb87-4cfc-9cee-047c7ff18448" providerId="ADAL" clId="{0F50B9F4-A8C2-4965-9083-7CE35FF52C6A}" dt="2021-09-10T18:28:43.053" v="248" actId="47"/>
        <pc:sldMkLst>
          <pc:docMk/>
          <pc:sldMk cId="650521623" sldId="270"/>
        </pc:sldMkLst>
      </pc:sldChg>
      <pc:sldChg chg="delSp modSp add mod">
        <pc:chgData name="Alexander Ziesche" userId="cdd5351d-cb87-4cfc-9cee-047c7ff18448" providerId="ADAL" clId="{0F50B9F4-A8C2-4965-9083-7CE35FF52C6A}" dt="2021-09-10T19:31:20.894" v="970" actId="14861"/>
        <pc:sldMkLst>
          <pc:docMk/>
          <pc:sldMk cId="1037244615" sldId="270"/>
        </pc:sldMkLst>
        <pc:spChg chg="mod">
          <ac:chgData name="Alexander Ziesche" userId="cdd5351d-cb87-4cfc-9cee-047c7ff18448" providerId="ADAL" clId="{0F50B9F4-A8C2-4965-9083-7CE35FF52C6A}" dt="2021-09-10T19:31:14.645" v="967" actId="14861"/>
          <ac:spMkLst>
            <pc:docMk/>
            <pc:sldMk cId="1037244615" sldId="270"/>
            <ac:spMk id="2" creationId="{C9699078-A911-40F9-BB49-84045CAAA68C}"/>
          </ac:spMkLst>
        </pc:spChg>
        <pc:spChg chg="mod">
          <ac:chgData name="Alexander Ziesche" userId="cdd5351d-cb87-4cfc-9cee-047c7ff18448" providerId="ADAL" clId="{0F50B9F4-A8C2-4965-9083-7CE35FF52C6A}" dt="2021-09-10T19:31:20.894" v="970" actId="14861"/>
          <ac:spMkLst>
            <pc:docMk/>
            <pc:sldMk cId="1037244615" sldId="270"/>
            <ac:spMk id="3" creationId="{FB493826-25C6-4B7B-AE57-A4BA695B7D91}"/>
          </ac:spMkLst>
        </pc:spChg>
        <pc:spChg chg="del">
          <ac:chgData name="Alexander Ziesche" userId="cdd5351d-cb87-4cfc-9cee-047c7ff18448" providerId="ADAL" clId="{0F50B9F4-A8C2-4965-9083-7CE35FF52C6A}" dt="2021-09-10T18:31:55.531" v="324" actId="478"/>
          <ac:spMkLst>
            <pc:docMk/>
            <pc:sldMk cId="1037244615" sldId="270"/>
            <ac:spMk id="4" creationId="{20CEAA07-BA14-4F86-BB36-8359FEEC55DD}"/>
          </ac:spMkLst>
        </pc:spChg>
        <pc:spChg chg="del">
          <ac:chgData name="Alexander Ziesche" userId="cdd5351d-cb87-4cfc-9cee-047c7ff18448" providerId="ADAL" clId="{0F50B9F4-A8C2-4965-9083-7CE35FF52C6A}" dt="2021-09-10T18:31:52.553" v="323" actId="478"/>
          <ac:spMkLst>
            <pc:docMk/>
            <pc:sldMk cId="1037244615" sldId="270"/>
            <ac:spMk id="5" creationId="{5C70946D-91E9-4112-8CA5-7269C829DDF1}"/>
          </ac:spMkLst>
        </pc:spChg>
      </pc:sldChg>
      <pc:sldChg chg="addSp delSp modSp add mod">
        <pc:chgData name="Alexander Ziesche" userId="cdd5351d-cb87-4cfc-9cee-047c7ff18448" providerId="ADAL" clId="{0F50B9F4-A8C2-4965-9083-7CE35FF52C6A}" dt="2021-09-10T19:32:03.387" v="982" actId="242"/>
        <pc:sldMkLst>
          <pc:docMk/>
          <pc:sldMk cId="1401839227" sldId="271"/>
        </pc:sldMkLst>
        <pc:spChg chg="mod">
          <ac:chgData name="Alexander Ziesche" userId="cdd5351d-cb87-4cfc-9cee-047c7ff18448" providerId="ADAL" clId="{0F50B9F4-A8C2-4965-9083-7CE35FF52C6A}" dt="2021-09-10T19:31:39.408" v="974" actId="14861"/>
          <ac:spMkLst>
            <pc:docMk/>
            <pc:sldMk cId="1401839227" sldId="271"/>
            <ac:spMk id="2" creationId="{C9699078-A911-40F9-BB49-84045CAAA68C}"/>
          </ac:spMkLst>
        </pc:spChg>
        <pc:spChg chg="mod">
          <ac:chgData name="Alexander Ziesche" userId="cdd5351d-cb87-4cfc-9cee-047c7ff18448" providerId="ADAL" clId="{0F50B9F4-A8C2-4965-9083-7CE35FF52C6A}" dt="2021-09-10T19:32:03.387" v="982" actId="242"/>
          <ac:spMkLst>
            <pc:docMk/>
            <pc:sldMk cId="1401839227" sldId="271"/>
            <ac:spMk id="3" creationId="{FB493826-25C6-4B7B-AE57-A4BA695B7D91}"/>
          </ac:spMkLst>
        </pc:spChg>
        <pc:picChg chg="add mod">
          <ac:chgData name="Alexander Ziesche" userId="cdd5351d-cb87-4cfc-9cee-047c7ff18448" providerId="ADAL" clId="{0F50B9F4-A8C2-4965-9083-7CE35FF52C6A}" dt="2021-09-10T19:31:44.484" v="976" actId="14861"/>
          <ac:picMkLst>
            <pc:docMk/>
            <pc:sldMk cId="1401839227" sldId="271"/>
            <ac:picMk id="5" creationId="{A6AAE6CC-1129-463D-A1AF-A3EE6438D3E9}"/>
          </ac:picMkLst>
        </pc:picChg>
        <pc:picChg chg="del">
          <ac:chgData name="Alexander Ziesche" userId="cdd5351d-cb87-4cfc-9cee-047c7ff18448" providerId="ADAL" clId="{0F50B9F4-A8C2-4965-9083-7CE35FF52C6A}" dt="2021-09-10T18:34:23.977" v="358" actId="478"/>
          <ac:picMkLst>
            <pc:docMk/>
            <pc:sldMk cId="1401839227" sldId="271"/>
            <ac:picMk id="7" creationId="{549A5FAA-6444-4FDD-A6CF-1633AF723D40}"/>
          </ac:picMkLst>
        </pc:picChg>
      </pc:sldChg>
      <pc:sldChg chg="addSp delSp modSp add mod">
        <pc:chgData name="Alexander Ziesche" userId="cdd5351d-cb87-4cfc-9cee-047c7ff18448" providerId="ADAL" clId="{0F50B9F4-A8C2-4965-9083-7CE35FF52C6A}" dt="2021-09-10T19:32:57.158" v="997"/>
        <pc:sldMkLst>
          <pc:docMk/>
          <pc:sldMk cId="3380314993" sldId="272"/>
        </pc:sldMkLst>
        <pc:spChg chg="mod">
          <ac:chgData name="Alexander Ziesche" userId="cdd5351d-cb87-4cfc-9cee-047c7ff18448" providerId="ADAL" clId="{0F50B9F4-A8C2-4965-9083-7CE35FF52C6A}" dt="2021-09-10T19:32:18.006" v="986" actId="14100"/>
          <ac:spMkLst>
            <pc:docMk/>
            <pc:sldMk cId="3380314993" sldId="272"/>
            <ac:spMk id="2" creationId="{C9699078-A911-40F9-BB49-84045CAAA68C}"/>
          </ac:spMkLst>
        </pc:spChg>
        <pc:spChg chg="mod">
          <ac:chgData name="Alexander Ziesche" userId="cdd5351d-cb87-4cfc-9cee-047c7ff18448" providerId="ADAL" clId="{0F50B9F4-A8C2-4965-9083-7CE35FF52C6A}" dt="2021-09-10T19:32:43.303" v="994" actId="1076"/>
          <ac:spMkLst>
            <pc:docMk/>
            <pc:sldMk cId="3380314993" sldId="272"/>
            <ac:spMk id="3" creationId="{FB493826-25C6-4B7B-AE57-A4BA695B7D91}"/>
          </ac:spMkLst>
        </pc:spChg>
        <pc:spChg chg="add mod">
          <ac:chgData name="Alexander Ziesche" userId="cdd5351d-cb87-4cfc-9cee-047c7ff18448" providerId="ADAL" clId="{0F50B9F4-A8C2-4965-9083-7CE35FF52C6A}" dt="2021-09-10T19:32:47.729" v="995" actId="1076"/>
          <ac:spMkLst>
            <pc:docMk/>
            <pc:sldMk cId="3380314993" sldId="272"/>
            <ac:spMk id="6" creationId="{A5F0C019-B2DD-4865-85A6-536307C57312}"/>
          </ac:spMkLst>
        </pc:spChg>
        <pc:spChg chg="add del mod">
          <ac:chgData name="Alexander Ziesche" userId="cdd5351d-cb87-4cfc-9cee-047c7ff18448" providerId="ADAL" clId="{0F50B9F4-A8C2-4965-9083-7CE35FF52C6A}" dt="2021-09-10T19:32:56.377" v="996" actId="478"/>
          <ac:spMkLst>
            <pc:docMk/>
            <pc:sldMk cId="3380314993" sldId="272"/>
            <ac:spMk id="7" creationId="{205CDBB2-9898-4C3A-95B2-54202ED6D63F}"/>
          </ac:spMkLst>
        </pc:spChg>
        <pc:spChg chg="add mod">
          <ac:chgData name="Alexander Ziesche" userId="cdd5351d-cb87-4cfc-9cee-047c7ff18448" providerId="ADAL" clId="{0F50B9F4-A8C2-4965-9083-7CE35FF52C6A}" dt="2021-09-10T19:32:57.158" v="997"/>
          <ac:spMkLst>
            <pc:docMk/>
            <pc:sldMk cId="3380314993" sldId="272"/>
            <ac:spMk id="8" creationId="{125EEB02-8A70-4C32-A972-582CE69452D8}"/>
          </ac:spMkLst>
        </pc:spChg>
        <pc:picChg chg="del">
          <ac:chgData name="Alexander Ziesche" userId="cdd5351d-cb87-4cfc-9cee-047c7ff18448" providerId="ADAL" clId="{0F50B9F4-A8C2-4965-9083-7CE35FF52C6A}" dt="2021-09-10T18:38:24.514" v="370" actId="478"/>
          <ac:picMkLst>
            <pc:docMk/>
            <pc:sldMk cId="3380314993" sldId="272"/>
            <ac:picMk id="5" creationId="{A6AAE6CC-1129-463D-A1AF-A3EE6438D3E9}"/>
          </ac:picMkLst>
        </pc:picChg>
      </pc:sldChg>
      <pc:sldChg chg="add del">
        <pc:chgData name="Alexander Ziesche" userId="cdd5351d-cb87-4cfc-9cee-047c7ff18448" providerId="ADAL" clId="{0F50B9F4-A8C2-4965-9083-7CE35FF52C6A}" dt="2021-09-10T18:33:54.078" v="348" actId="47"/>
        <pc:sldMkLst>
          <pc:docMk/>
          <pc:sldMk cId="4204632291" sldId="272"/>
        </pc:sldMkLst>
      </pc:sldChg>
      <pc:sldChg chg="addSp delSp modSp add mod">
        <pc:chgData name="Alexander Ziesche" userId="cdd5351d-cb87-4cfc-9cee-047c7ff18448" providerId="ADAL" clId="{0F50B9F4-A8C2-4965-9083-7CE35FF52C6A}" dt="2021-09-10T19:34:16.596" v="1023" actId="1037"/>
        <pc:sldMkLst>
          <pc:docMk/>
          <pc:sldMk cId="539354599" sldId="273"/>
        </pc:sldMkLst>
        <pc:spChg chg="mod">
          <ac:chgData name="Alexander Ziesche" userId="cdd5351d-cb87-4cfc-9cee-047c7ff18448" providerId="ADAL" clId="{0F50B9F4-A8C2-4965-9083-7CE35FF52C6A}" dt="2021-09-10T19:33:11.528" v="1001" actId="14100"/>
          <ac:spMkLst>
            <pc:docMk/>
            <pc:sldMk cId="539354599" sldId="273"/>
            <ac:spMk id="2" creationId="{C9699078-A911-40F9-BB49-84045CAAA68C}"/>
          </ac:spMkLst>
        </pc:spChg>
        <pc:spChg chg="mod">
          <ac:chgData name="Alexander Ziesche" userId="cdd5351d-cb87-4cfc-9cee-047c7ff18448" providerId="ADAL" clId="{0F50B9F4-A8C2-4965-9083-7CE35FF52C6A}" dt="2021-09-10T19:34:13.037" v="1015" actId="14100"/>
          <ac:spMkLst>
            <pc:docMk/>
            <pc:sldMk cId="539354599" sldId="273"/>
            <ac:spMk id="3" creationId="{FB493826-25C6-4B7B-AE57-A4BA695B7D91}"/>
          </ac:spMkLst>
        </pc:spChg>
        <pc:spChg chg="del">
          <ac:chgData name="Alexander Ziesche" userId="cdd5351d-cb87-4cfc-9cee-047c7ff18448" providerId="ADAL" clId="{0F50B9F4-A8C2-4965-9083-7CE35FF52C6A}" dt="2021-09-10T18:40:41.411" v="388" actId="478"/>
          <ac:spMkLst>
            <pc:docMk/>
            <pc:sldMk cId="539354599" sldId="273"/>
            <ac:spMk id="6" creationId="{A5F0C019-B2DD-4865-85A6-536307C57312}"/>
          </ac:spMkLst>
        </pc:spChg>
        <pc:spChg chg="del">
          <ac:chgData name="Alexander Ziesche" userId="cdd5351d-cb87-4cfc-9cee-047c7ff18448" providerId="ADAL" clId="{0F50B9F4-A8C2-4965-9083-7CE35FF52C6A}" dt="2021-09-10T18:40:42.967" v="389" actId="478"/>
          <ac:spMkLst>
            <pc:docMk/>
            <pc:sldMk cId="539354599" sldId="273"/>
            <ac:spMk id="7" creationId="{205CDBB2-9898-4C3A-95B2-54202ED6D63F}"/>
          </ac:spMkLst>
        </pc:spChg>
        <pc:picChg chg="add mod">
          <ac:chgData name="Alexander Ziesche" userId="cdd5351d-cb87-4cfc-9cee-047c7ff18448" providerId="ADAL" clId="{0F50B9F4-A8C2-4965-9083-7CE35FF52C6A}" dt="2021-09-10T19:34:16.596" v="1023" actId="1037"/>
          <ac:picMkLst>
            <pc:docMk/>
            <pc:sldMk cId="539354599" sldId="273"/>
            <ac:picMk id="8" creationId="{B3CC5EE1-107A-4C63-866B-4C1BF1490E75}"/>
          </ac:picMkLst>
        </pc:picChg>
      </pc:sldChg>
      <pc:sldChg chg="addSp delSp modSp add mod">
        <pc:chgData name="Alexander Ziesche" userId="cdd5351d-cb87-4cfc-9cee-047c7ff18448" providerId="ADAL" clId="{0F50B9F4-A8C2-4965-9083-7CE35FF52C6A}" dt="2021-09-10T19:35:15.824" v="1035" actId="1076"/>
        <pc:sldMkLst>
          <pc:docMk/>
          <pc:sldMk cId="1957522947" sldId="274"/>
        </pc:sldMkLst>
        <pc:spChg chg="del">
          <ac:chgData name="Alexander Ziesche" userId="cdd5351d-cb87-4cfc-9cee-047c7ff18448" providerId="ADAL" clId="{0F50B9F4-A8C2-4965-9083-7CE35FF52C6A}" dt="2021-09-10T18:43:08.499" v="425" actId="478"/>
          <ac:spMkLst>
            <pc:docMk/>
            <pc:sldMk cId="1957522947" sldId="274"/>
            <ac:spMk id="2" creationId="{C9699078-A911-40F9-BB49-84045CAAA68C}"/>
          </ac:spMkLst>
        </pc:spChg>
        <pc:spChg chg="mod">
          <ac:chgData name="Alexander Ziesche" userId="cdd5351d-cb87-4cfc-9cee-047c7ff18448" providerId="ADAL" clId="{0F50B9F4-A8C2-4965-9083-7CE35FF52C6A}" dt="2021-09-10T19:35:06.345" v="1032" actId="948"/>
          <ac:spMkLst>
            <pc:docMk/>
            <pc:sldMk cId="1957522947" sldId="274"/>
            <ac:spMk id="3" creationId="{FB493826-25C6-4B7B-AE57-A4BA695B7D91}"/>
          </ac:spMkLst>
        </pc:spChg>
        <pc:spChg chg="add del mod">
          <ac:chgData name="Alexander Ziesche" userId="cdd5351d-cb87-4cfc-9cee-047c7ff18448" providerId="ADAL" clId="{0F50B9F4-A8C2-4965-9083-7CE35FF52C6A}" dt="2021-09-10T18:43:11.559" v="426" actId="478"/>
          <ac:spMkLst>
            <pc:docMk/>
            <pc:sldMk cId="1957522947" sldId="274"/>
            <ac:spMk id="6" creationId="{DFD32D9D-5572-430D-BAD1-BF62A6E22C16}"/>
          </ac:spMkLst>
        </pc:spChg>
        <pc:picChg chg="add mod">
          <ac:chgData name="Alexander Ziesche" userId="cdd5351d-cb87-4cfc-9cee-047c7ff18448" providerId="ADAL" clId="{0F50B9F4-A8C2-4965-9083-7CE35FF52C6A}" dt="2021-09-10T19:35:15.824" v="1035" actId="1076"/>
          <ac:picMkLst>
            <pc:docMk/>
            <pc:sldMk cId="1957522947" sldId="274"/>
            <ac:picMk id="5" creationId="{4E2A9A50-990D-492F-81F4-B5E2CA22E2C8}"/>
          </ac:picMkLst>
        </pc:picChg>
        <pc:picChg chg="del">
          <ac:chgData name="Alexander Ziesche" userId="cdd5351d-cb87-4cfc-9cee-047c7ff18448" providerId="ADAL" clId="{0F50B9F4-A8C2-4965-9083-7CE35FF52C6A}" dt="2021-09-10T18:41:51.440" v="403" actId="478"/>
          <ac:picMkLst>
            <pc:docMk/>
            <pc:sldMk cId="1957522947" sldId="274"/>
            <ac:picMk id="8" creationId="{B3CC5EE1-107A-4C63-866B-4C1BF1490E75}"/>
          </ac:picMkLst>
        </pc:picChg>
      </pc:sldChg>
      <pc:sldChg chg="addSp delSp modSp add mod">
        <pc:chgData name="Alexander Ziesche" userId="cdd5351d-cb87-4cfc-9cee-047c7ff18448" providerId="ADAL" clId="{0F50B9F4-A8C2-4965-9083-7CE35FF52C6A}" dt="2021-09-10T19:36:40.228" v="1051" actId="1076"/>
        <pc:sldMkLst>
          <pc:docMk/>
          <pc:sldMk cId="2102226109" sldId="275"/>
        </pc:sldMkLst>
        <pc:spChg chg="mod">
          <ac:chgData name="Alexander Ziesche" userId="cdd5351d-cb87-4cfc-9cee-047c7ff18448" providerId="ADAL" clId="{0F50B9F4-A8C2-4965-9083-7CE35FF52C6A}" dt="2021-09-10T19:35:45.568" v="1041" actId="14100"/>
          <ac:spMkLst>
            <pc:docMk/>
            <pc:sldMk cId="2102226109" sldId="275"/>
            <ac:spMk id="2" creationId="{C9699078-A911-40F9-BB49-84045CAAA68C}"/>
          </ac:spMkLst>
        </pc:spChg>
        <pc:spChg chg="mod">
          <ac:chgData name="Alexander Ziesche" userId="cdd5351d-cb87-4cfc-9cee-047c7ff18448" providerId="ADAL" clId="{0F50B9F4-A8C2-4965-9083-7CE35FF52C6A}" dt="2021-09-10T19:36:28.348" v="1049" actId="14100"/>
          <ac:spMkLst>
            <pc:docMk/>
            <pc:sldMk cId="2102226109" sldId="275"/>
            <ac:spMk id="3" creationId="{FB493826-25C6-4B7B-AE57-A4BA695B7D91}"/>
          </ac:spMkLst>
        </pc:spChg>
        <pc:spChg chg="add mod">
          <ac:chgData name="Alexander Ziesche" userId="cdd5351d-cb87-4cfc-9cee-047c7ff18448" providerId="ADAL" clId="{0F50B9F4-A8C2-4965-9083-7CE35FF52C6A}" dt="2021-09-10T19:36:37.779" v="1050" actId="1076"/>
          <ac:spMkLst>
            <pc:docMk/>
            <pc:sldMk cId="2102226109" sldId="275"/>
            <ac:spMk id="4" creationId="{98C1584B-6DD0-4047-B2B6-48FFD896DC34}"/>
          </ac:spMkLst>
        </pc:spChg>
        <pc:picChg chg="add mod">
          <ac:chgData name="Alexander Ziesche" userId="cdd5351d-cb87-4cfc-9cee-047c7ff18448" providerId="ADAL" clId="{0F50B9F4-A8C2-4965-9083-7CE35FF52C6A}" dt="2021-09-10T19:36:40.228" v="1051" actId="1076"/>
          <ac:picMkLst>
            <pc:docMk/>
            <pc:sldMk cId="2102226109" sldId="275"/>
            <ac:picMk id="5" creationId="{9AAEA595-2D8A-494C-9373-BEDDC013ECBB}"/>
          </ac:picMkLst>
        </pc:picChg>
        <pc:picChg chg="del">
          <ac:chgData name="Alexander Ziesche" userId="cdd5351d-cb87-4cfc-9cee-047c7ff18448" providerId="ADAL" clId="{0F50B9F4-A8C2-4965-9083-7CE35FF52C6A}" dt="2021-09-10T18:44:03.346" v="440" actId="478"/>
          <ac:picMkLst>
            <pc:docMk/>
            <pc:sldMk cId="2102226109" sldId="275"/>
            <ac:picMk id="8" creationId="{B3CC5EE1-107A-4C63-866B-4C1BF1490E75}"/>
          </ac:picMkLst>
        </pc:picChg>
      </pc:sldChg>
      <pc:sldChg chg="addSp delSp modSp add mod">
        <pc:chgData name="Alexander Ziesche" userId="cdd5351d-cb87-4cfc-9cee-047c7ff18448" providerId="ADAL" clId="{0F50B9F4-A8C2-4965-9083-7CE35FF52C6A}" dt="2021-09-10T19:40:25.618" v="1093" actId="20577"/>
        <pc:sldMkLst>
          <pc:docMk/>
          <pc:sldMk cId="2879150179" sldId="276"/>
        </pc:sldMkLst>
        <pc:spChg chg="mod">
          <ac:chgData name="Alexander Ziesche" userId="cdd5351d-cb87-4cfc-9cee-047c7ff18448" providerId="ADAL" clId="{0F50B9F4-A8C2-4965-9083-7CE35FF52C6A}" dt="2021-09-10T19:39:09.173" v="1073" actId="2710"/>
          <ac:spMkLst>
            <pc:docMk/>
            <pc:sldMk cId="2879150179" sldId="276"/>
            <ac:spMk id="2" creationId="{C9699078-A911-40F9-BB49-84045CAAA68C}"/>
          </ac:spMkLst>
        </pc:spChg>
        <pc:spChg chg="mod">
          <ac:chgData name="Alexander Ziesche" userId="cdd5351d-cb87-4cfc-9cee-047c7ff18448" providerId="ADAL" clId="{0F50B9F4-A8C2-4965-9083-7CE35FF52C6A}" dt="2021-09-10T19:40:25.618" v="1093" actId="20577"/>
          <ac:spMkLst>
            <pc:docMk/>
            <pc:sldMk cId="2879150179" sldId="276"/>
            <ac:spMk id="3" creationId="{FB493826-25C6-4B7B-AE57-A4BA695B7D91}"/>
          </ac:spMkLst>
        </pc:spChg>
        <pc:spChg chg="mod ord">
          <ac:chgData name="Alexander Ziesche" userId="cdd5351d-cb87-4cfc-9cee-047c7ff18448" providerId="ADAL" clId="{0F50B9F4-A8C2-4965-9083-7CE35FF52C6A}" dt="2021-09-10T19:39:55.154" v="1087" actId="166"/>
          <ac:spMkLst>
            <pc:docMk/>
            <pc:sldMk cId="2879150179" sldId="276"/>
            <ac:spMk id="4" creationId="{98C1584B-6DD0-4047-B2B6-48FFD896DC34}"/>
          </ac:spMkLst>
        </pc:spChg>
        <pc:spChg chg="add del mod">
          <ac:chgData name="Alexander Ziesche" userId="cdd5351d-cb87-4cfc-9cee-047c7ff18448" providerId="ADAL" clId="{0F50B9F4-A8C2-4965-9083-7CE35FF52C6A}" dt="2021-09-10T18:49:15.350" v="510" actId="478"/>
          <ac:spMkLst>
            <pc:docMk/>
            <pc:sldMk cId="2879150179" sldId="276"/>
            <ac:spMk id="7" creationId="{8386900E-3D2B-430F-A30F-8ADD5FDAEE3C}"/>
          </ac:spMkLst>
        </pc:spChg>
        <pc:picChg chg="del">
          <ac:chgData name="Alexander Ziesche" userId="cdd5351d-cb87-4cfc-9cee-047c7ff18448" providerId="ADAL" clId="{0F50B9F4-A8C2-4965-9083-7CE35FF52C6A}" dt="2021-09-10T18:48:37.905" v="492" actId="478"/>
          <ac:picMkLst>
            <pc:docMk/>
            <pc:sldMk cId="2879150179" sldId="276"/>
            <ac:picMk id="5" creationId="{9AAEA595-2D8A-494C-9373-BEDDC013ECBB}"/>
          </ac:picMkLst>
        </pc:picChg>
        <pc:picChg chg="add mod modCrop">
          <ac:chgData name="Alexander Ziesche" userId="cdd5351d-cb87-4cfc-9cee-047c7ff18448" providerId="ADAL" clId="{0F50B9F4-A8C2-4965-9083-7CE35FF52C6A}" dt="2021-09-10T19:39:48.332" v="1086" actId="14861"/>
          <ac:picMkLst>
            <pc:docMk/>
            <pc:sldMk cId="2879150179" sldId="276"/>
            <ac:picMk id="8" creationId="{588A50C5-85BC-4CA2-BDBE-B7EA99197CF8}"/>
          </ac:picMkLst>
        </pc:picChg>
      </pc:sldChg>
      <pc:sldChg chg="addSp delSp modSp add del mod">
        <pc:chgData name="Alexander Ziesche" userId="cdd5351d-cb87-4cfc-9cee-047c7ff18448" providerId="ADAL" clId="{0F50B9F4-A8C2-4965-9083-7CE35FF52C6A}" dt="2021-09-10T19:40:51.960" v="1097" actId="47"/>
        <pc:sldMkLst>
          <pc:docMk/>
          <pc:sldMk cId="4125882296" sldId="277"/>
        </pc:sldMkLst>
        <pc:spChg chg="mod">
          <ac:chgData name="Alexander Ziesche" userId="cdd5351d-cb87-4cfc-9cee-047c7ff18448" providerId="ADAL" clId="{0F50B9F4-A8C2-4965-9083-7CE35FF52C6A}" dt="2021-09-10T18:51:59.462" v="544" actId="6549"/>
          <ac:spMkLst>
            <pc:docMk/>
            <pc:sldMk cId="4125882296" sldId="277"/>
            <ac:spMk id="3" creationId="{FB493826-25C6-4B7B-AE57-A4BA695B7D91}"/>
          </ac:spMkLst>
        </pc:spChg>
        <pc:spChg chg="del">
          <ac:chgData name="Alexander Ziesche" userId="cdd5351d-cb87-4cfc-9cee-047c7ff18448" providerId="ADAL" clId="{0F50B9F4-A8C2-4965-9083-7CE35FF52C6A}" dt="2021-09-10T18:52:26.618" v="552" actId="478"/>
          <ac:spMkLst>
            <pc:docMk/>
            <pc:sldMk cId="4125882296" sldId="277"/>
            <ac:spMk id="4" creationId="{98C1584B-6DD0-4047-B2B6-48FFD896DC34}"/>
          </ac:spMkLst>
        </pc:spChg>
        <pc:spChg chg="add mod">
          <ac:chgData name="Alexander Ziesche" userId="cdd5351d-cb87-4cfc-9cee-047c7ff18448" providerId="ADAL" clId="{0F50B9F4-A8C2-4965-9083-7CE35FF52C6A}" dt="2021-09-10T18:52:26.850" v="553"/>
          <ac:spMkLst>
            <pc:docMk/>
            <pc:sldMk cId="4125882296" sldId="277"/>
            <ac:spMk id="6" creationId="{7A3089A8-F34D-4F58-A615-B3752C16F575}"/>
          </ac:spMkLst>
        </pc:spChg>
        <pc:picChg chg="add mod">
          <ac:chgData name="Alexander Ziesche" userId="cdd5351d-cb87-4cfc-9cee-047c7ff18448" providerId="ADAL" clId="{0F50B9F4-A8C2-4965-9083-7CE35FF52C6A}" dt="2021-09-10T18:52:26.850" v="553"/>
          <ac:picMkLst>
            <pc:docMk/>
            <pc:sldMk cId="4125882296" sldId="277"/>
            <ac:picMk id="7" creationId="{C6415C71-3504-44FC-9CDA-0A1DADBABC9A}"/>
          </ac:picMkLst>
        </pc:picChg>
        <pc:picChg chg="del">
          <ac:chgData name="Alexander Ziesche" userId="cdd5351d-cb87-4cfc-9cee-047c7ff18448" providerId="ADAL" clId="{0F50B9F4-A8C2-4965-9083-7CE35FF52C6A}" dt="2021-09-10T18:52:26.618" v="552" actId="478"/>
          <ac:picMkLst>
            <pc:docMk/>
            <pc:sldMk cId="4125882296" sldId="277"/>
            <ac:picMk id="8" creationId="{588A50C5-85BC-4CA2-BDBE-B7EA99197CF8}"/>
          </ac:picMkLst>
        </pc:picChg>
      </pc:sldChg>
      <pc:sldChg chg="modSp add del mod">
        <pc:chgData name="Alexander Ziesche" userId="cdd5351d-cb87-4cfc-9cee-047c7ff18448" providerId="ADAL" clId="{0F50B9F4-A8C2-4965-9083-7CE35FF52C6A}" dt="2021-09-10T19:37:49.713" v="1061" actId="47"/>
        <pc:sldMkLst>
          <pc:docMk/>
          <pc:sldMk cId="1486932011" sldId="278"/>
        </pc:sldMkLst>
        <pc:spChg chg="mod">
          <ac:chgData name="Alexander Ziesche" userId="cdd5351d-cb87-4cfc-9cee-047c7ff18448" providerId="ADAL" clId="{0F50B9F4-A8C2-4965-9083-7CE35FF52C6A}" dt="2021-09-10T18:52:47.001" v="557" actId="403"/>
          <ac:spMkLst>
            <pc:docMk/>
            <pc:sldMk cId="1486932011" sldId="278"/>
            <ac:spMk id="3" creationId="{FB493826-25C6-4B7B-AE57-A4BA695B7D91}"/>
          </ac:spMkLst>
        </pc:spChg>
      </pc:sldChg>
      <pc:sldChg chg="modSp add mod">
        <pc:chgData name="Alexander Ziesche" userId="cdd5351d-cb87-4cfc-9cee-047c7ff18448" providerId="ADAL" clId="{0F50B9F4-A8C2-4965-9083-7CE35FF52C6A}" dt="2021-09-10T19:37:42.189" v="1060" actId="14100"/>
        <pc:sldMkLst>
          <pc:docMk/>
          <pc:sldMk cId="2263038917" sldId="279"/>
        </pc:sldMkLst>
        <pc:spChg chg="mod">
          <ac:chgData name="Alexander Ziesche" userId="cdd5351d-cb87-4cfc-9cee-047c7ff18448" providerId="ADAL" clId="{0F50B9F4-A8C2-4965-9083-7CE35FF52C6A}" dt="2021-09-10T19:37:42.189" v="1060" actId="14100"/>
          <ac:spMkLst>
            <pc:docMk/>
            <pc:sldMk cId="2263038917" sldId="279"/>
            <ac:spMk id="3" creationId="{FB493826-25C6-4B7B-AE57-A4BA695B7D91}"/>
          </ac:spMkLst>
        </pc:spChg>
      </pc:sldChg>
      <pc:sldChg chg="modSp add mod">
        <pc:chgData name="Alexander Ziesche" userId="cdd5351d-cb87-4cfc-9cee-047c7ff18448" providerId="ADAL" clId="{0F50B9F4-A8C2-4965-9083-7CE35FF52C6A}" dt="2021-09-10T19:40:46.291" v="1096" actId="404"/>
        <pc:sldMkLst>
          <pc:docMk/>
          <pc:sldMk cId="1010931598" sldId="280"/>
        </pc:sldMkLst>
        <pc:spChg chg="mod">
          <ac:chgData name="Alexander Ziesche" userId="cdd5351d-cb87-4cfc-9cee-047c7ff18448" providerId="ADAL" clId="{0F50B9F4-A8C2-4965-9083-7CE35FF52C6A}" dt="2021-09-10T19:40:46.291" v="1096" actId="404"/>
          <ac:spMkLst>
            <pc:docMk/>
            <pc:sldMk cId="1010931598" sldId="280"/>
            <ac:spMk id="3" creationId="{FB493826-25C6-4B7B-AE57-A4BA695B7D91}"/>
          </ac:spMkLst>
        </pc:spChg>
      </pc:sldChg>
      <pc:sldMasterChg chg="modSldLayout">
        <pc:chgData name="Alexander Ziesche" userId="cdd5351d-cb87-4cfc-9cee-047c7ff18448" providerId="ADAL" clId="{0F50B9F4-A8C2-4965-9083-7CE35FF52C6A}" dt="2021-09-10T19:07:18.874" v="614"/>
        <pc:sldMasterMkLst>
          <pc:docMk/>
          <pc:sldMasterMk cId="3769203768" sldId="2147483648"/>
        </pc:sldMasterMkLst>
        <pc:sldLayoutChg chg="setBg">
          <pc:chgData name="Alexander Ziesche" userId="cdd5351d-cb87-4cfc-9cee-047c7ff18448" providerId="ADAL" clId="{0F50B9F4-A8C2-4965-9083-7CE35FF52C6A}" dt="2021-09-10T19:07:18.874" v="614"/>
          <pc:sldLayoutMkLst>
            <pc:docMk/>
            <pc:sldMasterMk cId="3769203768" sldId="2147483648"/>
            <pc:sldLayoutMk cId="3780516036" sldId="2147483650"/>
          </pc:sldLayoutMkLst>
        </pc:sldLayoutChg>
        <pc:sldLayoutChg chg="setBg">
          <pc:chgData name="Alexander Ziesche" userId="cdd5351d-cb87-4cfc-9cee-047c7ff18448" providerId="ADAL" clId="{0F50B9F4-A8C2-4965-9083-7CE35FF52C6A}" dt="2021-09-10T19:06:47.658" v="609"/>
          <pc:sldLayoutMkLst>
            <pc:docMk/>
            <pc:sldMasterMk cId="3769203768" sldId="2147483648"/>
            <pc:sldLayoutMk cId="167418424" sldId="214748365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EDDC-0BF3-43E8-9B55-8CA62CA01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6F7DFB1B-0334-4C80-BE54-B7F9E5E29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46A7E88B-2052-4B37-85D0-75907A10B815}"/>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5" name="Footer Placeholder 4">
            <a:extLst>
              <a:ext uri="{FF2B5EF4-FFF2-40B4-BE49-F238E27FC236}">
                <a16:creationId xmlns:a16="http://schemas.microsoft.com/office/drawing/2014/main" id="{9CACDD64-10A4-4B3A-8008-06F0E0F165A7}"/>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118B233-657A-4CA1-8BBF-C0CD5004941C}"/>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134917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7D8A-DE45-4418-B9A9-7F9FE1F7C9D8}"/>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E8198086-B66C-4B10-8232-20DC4FE9AA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375ECD15-173B-4395-99FF-F8A4209D6B65}"/>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5" name="Footer Placeholder 4">
            <a:extLst>
              <a:ext uri="{FF2B5EF4-FFF2-40B4-BE49-F238E27FC236}">
                <a16:creationId xmlns:a16="http://schemas.microsoft.com/office/drawing/2014/main" id="{72E9A010-FEF0-492F-AA4F-3CCA2A017D87}"/>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3E5DB1C-1719-4B61-936D-011B4018BC4B}"/>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305238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71170-6D98-44FF-9540-C65D96A6F4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CB3708D5-A500-4F6E-8DC2-F4BBBD00F2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519145F0-7BF1-4647-A8BD-6F49CE5B53C8}"/>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5" name="Footer Placeholder 4">
            <a:extLst>
              <a:ext uri="{FF2B5EF4-FFF2-40B4-BE49-F238E27FC236}">
                <a16:creationId xmlns:a16="http://schemas.microsoft.com/office/drawing/2014/main" id="{DEAC9663-93A6-405A-9C49-9E237C331329}"/>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7F492DB-549E-4E25-B0E8-F0546A034B23}"/>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99946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1000"/>
            <a:lum/>
          </a:blip>
          <a:srcRect/>
          <a:stretch>
            <a:fillRect l="-2000"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D9D3-DBCE-4CFE-85FA-44009BD4AA0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8D1686B6-C9B1-467C-8003-A47F0103D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A49EDBD2-3CC3-454D-895E-91D174D725CA}"/>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5" name="Footer Placeholder 4">
            <a:extLst>
              <a:ext uri="{FF2B5EF4-FFF2-40B4-BE49-F238E27FC236}">
                <a16:creationId xmlns:a16="http://schemas.microsoft.com/office/drawing/2014/main" id="{0BC3E280-B68D-48FF-ADD1-E4F4D2D4910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9F14504-49A5-4F93-8FAC-98C2B982D2A5}"/>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378051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4BC4-68F9-4250-ABBC-BEB760899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91B02DE1-05CB-41BC-B157-09F38D79D7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2B86C-573F-4332-A9C3-27771B0E3B43}"/>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5" name="Footer Placeholder 4">
            <a:extLst>
              <a:ext uri="{FF2B5EF4-FFF2-40B4-BE49-F238E27FC236}">
                <a16:creationId xmlns:a16="http://schemas.microsoft.com/office/drawing/2014/main" id="{051237E2-7DF3-476C-99FF-E9D33BC9C80C}"/>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B79BF5FD-C20A-4C69-A531-D9193ED0DEE6}"/>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163919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8930-1EDD-4F0F-84C3-D44844606C3E}"/>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BF8A1F6B-48F7-4B5E-B89A-00E7BE2F6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F5A7C14E-D6F2-42F8-AF55-4F53A9C6EC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6E93AAED-30C0-44D6-BAFE-B334CE8D6E64}"/>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6" name="Footer Placeholder 5">
            <a:extLst>
              <a:ext uri="{FF2B5EF4-FFF2-40B4-BE49-F238E27FC236}">
                <a16:creationId xmlns:a16="http://schemas.microsoft.com/office/drawing/2014/main" id="{C42AFC28-7111-4D2F-BB34-B876BE43B078}"/>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60F395FF-49DA-4C62-955D-A0CEB2077347}"/>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82151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E0E0-808B-4302-A660-1FE17298C000}"/>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AD4C3337-6C7F-4490-96BA-E2794BC6A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B521BF-25CA-46A4-95B9-7FBF5B2A1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0F83A27-0D3A-4B4A-9D29-D772377C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E8831-8001-4473-9400-A64C280734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E367C301-C4C5-4D05-8B30-72FADBD4A0FF}"/>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8" name="Footer Placeholder 7">
            <a:extLst>
              <a:ext uri="{FF2B5EF4-FFF2-40B4-BE49-F238E27FC236}">
                <a16:creationId xmlns:a16="http://schemas.microsoft.com/office/drawing/2014/main" id="{E2775284-EF71-4294-8058-7A86293A9C2E}"/>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C35161E8-17ED-49B3-88A7-5453DFA033BC}"/>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161450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alphaModFix amt="41000"/>
            <a:lum/>
          </a:blip>
          <a:srcRect/>
          <a:stretch>
            <a:fillRect l="-2000"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0772-7D86-4952-BFF0-2FFAEFD1A395}"/>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D9F7487D-D2B4-49C0-AB39-1FD981002710}"/>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4" name="Footer Placeholder 3">
            <a:extLst>
              <a:ext uri="{FF2B5EF4-FFF2-40B4-BE49-F238E27FC236}">
                <a16:creationId xmlns:a16="http://schemas.microsoft.com/office/drawing/2014/main" id="{3771B91A-2C67-448C-BC0B-F8994916F0B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0A077E99-2C2A-43BC-9B80-608A2241B8E3}"/>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1674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3E87C-6440-4404-BC30-C59EA5D8BB96}"/>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3" name="Footer Placeholder 2">
            <a:extLst>
              <a:ext uri="{FF2B5EF4-FFF2-40B4-BE49-F238E27FC236}">
                <a16:creationId xmlns:a16="http://schemas.microsoft.com/office/drawing/2014/main" id="{38728DD4-BE76-4E4B-B87D-0AB04B2DDE0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EF94CD4-5125-4CF0-A424-2F78CCCE2478}"/>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131166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9CEC-5B6D-41F3-994C-069A36446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FA92215E-6040-41AD-9214-0655CEF38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2828F8A1-B1E6-44C5-89ED-4F9E3B848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EFB826-FEEC-433A-840F-CD43B631F325}"/>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6" name="Footer Placeholder 5">
            <a:extLst>
              <a:ext uri="{FF2B5EF4-FFF2-40B4-BE49-F238E27FC236}">
                <a16:creationId xmlns:a16="http://schemas.microsoft.com/office/drawing/2014/main" id="{F341E91C-E37D-4BD4-B065-957481B7512C}"/>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C0F9C06E-BC3E-4DDD-8860-E599C8C0A534}"/>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238142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DB8D-3BD4-41EE-BE7F-4CF180213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C7C28D0-1478-4577-BF56-6209444BF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00F08E6F-25EC-43D6-B4E9-AF614DD59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9544B-9AD9-444A-932B-BBCB9606F37C}"/>
              </a:ext>
            </a:extLst>
          </p:cNvPr>
          <p:cNvSpPr>
            <a:spLocks noGrp="1"/>
          </p:cNvSpPr>
          <p:nvPr>
            <p:ph type="dt" sz="half" idx="10"/>
          </p:nvPr>
        </p:nvSpPr>
        <p:spPr/>
        <p:txBody>
          <a:bodyPr/>
          <a:lstStyle/>
          <a:p>
            <a:fld id="{ADEB975A-4979-4D07-8F4D-1F6D4D79CAFC}" type="datetimeFigureOut">
              <a:rPr lang="de-DE" smtClean="0"/>
              <a:t>14.09.21</a:t>
            </a:fld>
            <a:endParaRPr lang="de-DE"/>
          </a:p>
        </p:txBody>
      </p:sp>
      <p:sp>
        <p:nvSpPr>
          <p:cNvPr id="6" name="Footer Placeholder 5">
            <a:extLst>
              <a:ext uri="{FF2B5EF4-FFF2-40B4-BE49-F238E27FC236}">
                <a16:creationId xmlns:a16="http://schemas.microsoft.com/office/drawing/2014/main" id="{AF9501AE-31A3-4C7C-A2BA-EFD593A640D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FEF1E68C-859E-427A-AE28-294FE6500BAA}"/>
              </a:ext>
            </a:extLst>
          </p:cNvPr>
          <p:cNvSpPr>
            <a:spLocks noGrp="1"/>
          </p:cNvSpPr>
          <p:nvPr>
            <p:ph type="sldNum" sz="quarter" idx="12"/>
          </p:nvPr>
        </p:nvSpPr>
        <p:spPr/>
        <p:txBody>
          <a:bodyPr/>
          <a:lstStyle/>
          <a:p>
            <a:fld id="{94A528B5-CEE4-4DD3-901F-96CE6145AA47}" type="slidenum">
              <a:rPr lang="de-DE" smtClean="0"/>
              <a:t>‹Nr.›</a:t>
            </a:fld>
            <a:endParaRPr lang="de-DE"/>
          </a:p>
        </p:txBody>
      </p:sp>
    </p:spTree>
    <p:extLst>
      <p:ext uri="{BB962C8B-B14F-4D97-AF65-F5344CB8AC3E}">
        <p14:creationId xmlns:p14="http://schemas.microsoft.com/office/powerpoint/2010/main" val="390287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F4BD6C-DF7C-4061-9D61-200BA99C6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6FD8FF29-0154-44D6-A0D8-AEB76B214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F9CC6D0-1289-49D8-814F-4867E8667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B975A-4979-4D07-8F4D-1F6D4D79CAFC}" type="datetimeFigureOut">
              <a:rPr lang="de-DE" smtClean="0"/>
              <a:t>14.09.21</a:t>
            </a:fld>
            <a:endParaRPr lang="de-DE"/>
          </a:p>
        </p:txBody>
      </p:sp>
      <p:sp>
        <p:nvSpPr>
          <p:cNvPr id="5" name="Footer Placeholder 4">
            <a:extLst>
              <a:ext uri="{FF2B5EF4-FFF2-40B4-BE49-F238E27FC236}">
                <a16:creationId xmlns:a16="http://schemas.microsoft.com/office/drawing/2014/main" id="{C88CE001-E768-487A-A471-7FB0DF1F0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F71126BF-30BF-4D99-8060-47F87CFAC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528B5-CEE4-4DD3-901F-96CE6145AA47}" type="slidenum">
              <a:rPr lang="de-DE" smtClean="0"/>
              <a:t>‹Nr.›</a:t>
            </a:fld>
            <a:endParaRPr lang="de-DE"/>
          </a:p>
        </p:txBody>
      </p:sp>
    </p:spTree>
    <p:extLst>
      <p:ext uri="{BB962C8B-B14F-4D97-AF65-F5344CB8AC3E}">
        <p14:creationId xmlns:p14="http://schemas.microsoft.com/office/powerpoint/2010/main" val="376920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at/url?sa=i&amp;url=https://ktnv1.orf.at/stories/337543&amp;psig=AOvVaw2rVg8Ckc9u6XB8IrXdePJL&amp;ust=1631285631467000&amp;source=images&amp;cd=vfe&amp;ved=0CAYQjRxqFwoTCLivldeS8vICFQAAAAAdAAAAABA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at/url?sa=i&amp;url=http://www.aeiou.at/aeiou.encyclop.d/d990588.htm&amp;psig=AOvVaw3g_YjcXLL_AJ8uDBp20KiY&amp;ust=1631287608208000&amp;source=images&amp;cd=vfe&amp;ved=0CAYQjRxqFwoTCMjE2YWa8vICFQAAAAAdAAAAABAD" TargetMode="Externa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at/url?sa=i&amp;url=https://www.gedaechtnisdeslandes.at/personen/action/show/controller/Person/person/grengg.html&amp;psig=AOvVaw3K3KaeIXtnWlLvEhfhu1b4&amp;ust=1631200907948000&amp;source=images&amp;cd=vfe&amp;ved=0CAYQjRxqFwoTCJjc3pvX7_ICFQAAAAAdAAAAABA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at/url?sa=i&amp;url=https://www.amazon.de/DIE-KINDLMUTTER-Roman-Marie-GRENGG/dp/B009ZMOG9U&amp;psig=AOvVaw1h6jOaNa8OMvOkLSW4zQf0&amp;ust=1631200822473000&amp;source=images&amp;cd=vfe&amp;ved=0CAYQjRxqFwoTCNj7wOPW7_ICFQAAAAAdAAAAAB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at/url?sa=i&amp;url=https%3A%2F%2Fwww.ebay.de%2Fi%2F312944375787%3Fchn%3Dps&amp;psig=AOvVaw3UAAgqKq9MjyR1C3rfQgoZ&amp;ust=1631288132987000&amp;source=images&amp;cd=vfe&amp;ved=0CAYQjRxqFwoTCID8zo2c8vICFQAAAAAdAAAAABA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at/url?sa=i&amp;url=https%3A%2F%2Fgeschichte.univie.ac.at%2Fde%2Fbilder%2Fjosef-weinheber-bei-der-verleihung-des-ehrendoktorats&amp;psig=AOvVaw3a7HtMvioBXVtId7S6JxKi&amp;ust=1631288599313000&amp;source=images&amp;cd=vfe&amp;ved=0CAYQjRxqFwoTCJjC-vCd8vICFQAAAAAdAAAAABAJ"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at/url?sa=i&amp;url=https://www.derstandard.at/story/2000048582766/erste-zusatztafeln-fuer-problematische-strassennamen-in-wien&amp;psig=AOvVaw3K3KaeIXtnWlLvEhfhu1b4&amp;ust=1631200907948000&amp;source=images&amp;cd=vfe&amp;ved=0CAYQjRxqFwoTCJjc3pvX7_ICFQAAAAAdAAAAABAJ"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4C3EE-40A9-4087-B411-256B39FE147A}"/>
              </a:ext>
            </a:extLst>
          </p:cNvPr>
          <p:cNvSpPr>
            <a:spLocks noGrp="1"/>
          </p:cNvSpPr>
          <p:nvPr>
            <p:ph type="title"/>
          </p:nvPr>
        </p:nvSpPr>
        <p:spPr>
          <a:xfrm>
            <a:off x="838200" y="365125"/>
            <a:ext cx="8227142" cy="1325563"/>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Vom Umgang mit umstrittenen Straßennamen</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2000" b="1" dirty="0">
                <a:effectLst/>
                <a:latin typeface="Calibri" panose="020F0502020204030204" pitchFamily="34" charset="0"/>
                <a:ea typeface="Calibri" panose="020F0502020204030204" pitchFamily="34" charset="0"/>
                <a:cs typeface="Times New Roman" panose="02020603050405020304" pitchFamily="18" charset="0"/>
              </a:rPr>
              <a:t>Umbenennungsdiskussionen anhand von Fallbeispielen</a:t>
            </a:r>
            <a:endParaRPr lang="de-DE" dirty="0"/>
          </a:p>
        </p:txBody>
      </p:sp>
      <p:pic>
        <p:nvPicPr>
          <p:cNvPr id="5" name="Grafik 3" descr="Bücher zu umstrittenen Straßennamen in Wien">
            <a:extLst>
              <a:ext uri="{FF2B5EF4-FFF2-40B4-BE49-F238E27FC236}">
                <a16:creationId xmlns:a16="http://schemas.microsoft.com/office/drawing/2014/main" id="{D5B8D4BD-8DA4-49DF-871F-0D219FCB2E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199" y="1809084"/>
            <a:ext cx="8227141" cy="4473729"/>
          </a:xfrm>
          <a:prstGeom prst="rect">
            <a:avLst/>
          </a:prstGeom>
          <a:noFill/>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FE83A20-180D-4F6B-9E6E-6313BD29BC3A}"/>
              </a:ext>
            </a:extLst>
          </p:cNvPr>
          <p:cNvSpPr txBox="1"/>
          <p:nvPr/>
        </p:nvSpPr>
        <p:spPr>
          <a:xfrm>
            <a:off x="9429135" y="6194774"/>
            <a:ext cx="2605549" cy="461665"/>
          </a:xfrm>
          <a:prstGeom prst="rect">
            <a:avLst/>
          </a:prstGeom>
          <a:solidFill>
            <a:schemeClr val="bg1">
              <a:lumMod val="85000"/>
              <a:alpha val="89000"/>
            </a:schemeClr>
          </a:solidFill>
          <a:effectLst>
            <a:softEdge rad="31750"/>
          </a:effectLst>
        </p:spPr>
        <p:txBody>
          <a:bodyPr wrap="square" rtlCol="0">
            <a:spAutoFit/>
          </a:bodyPr>
          <a:lstStyle/>
          <a:p>
            <a:pPr algn="ctr"/>
            <a:r>
              <a:rPr lang="de-DE" sz="2400" b="1" dirty="0"/>
              <a:t>Peter Autengruber</a:t>
            </a:r>
          </a:p>
        </p:txBody>
      </p:sp>
    </p:spTree>
    <p:extLst>
      <p:ext uri="{BB962C8B-B14F-4D97-AF65-F5344CB8AC3E}">
        <p14:creationId xmlns:p14="http://schemas.microsoft.com/office/powerpoint/2010/main" val="368621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latin typeface="Calibri" panose="020F0502020204030204" pitchFamily="34" charset="0"/>
                <a:ea typeface="Calibri" panose="020F0502020204030204" pitchFamily="34" charset="0"/>
                <a:cs typeface="Times New Roman" panose="02020603050405020304" pitchFamily="18" charset="0"/>
              </a:rPr>
              <a:t>V</a:t>
            </a:r>
            <a:r>
              <a:rPr lang="de-DE" sz="3200" b="1" dirty="0">
                <a:effectLst/>
                <a:latin typeface="Calibri" panose="020F0502020204030204" pitchFamily="34" charset="0"/>
                <a:ea typeface="Calibri" panose="020F0502020204030204" pitchFamily="34" charset="0"/>
                <a:cs typeface="Times New Roman" panose="02020603050405020304" pitchFamily="18" charset="0"/>
              </a:rPr>
              <a:t>erkehrsflächen</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474840"/>
            <a:ext cx="6447504" cy="4916128"/>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00000"/>
              </a:lnSpc>
              <a:spcBef>
                <a:spcPts val="600"/>
              </a:spcBef>
              <a:spcAft>
                <a:spcPts val="6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Hegemonieverzeichnisse und politische Symbolik</a:t>
            </a:r>
          </a:p>
          <a:p>
            <a:pPr marL="0" indent="0">
              <a:lnSpc>
                <a:spcPct val="100000"/>
              </a:lnSpc>
              <a:spcBef>
                <a:spcPts val="600"/>
              </a:spcBef>
              <a:spcAft>
                <a:spcPts val="6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Straßennamen sind kein Gedächtnis einer Stadt, sondern bilden die Erinnerung der herrschenden, Namen gebenden Gruppen, Institutionen und Einrichtungen zu einem bestimmten Zeitpunkt ab.</a:t>
            </a:r>
          </a:p>
          <a:p>
            <a:pPr marL="0" indent="0">
              <a:lnSpc>
                <a:spcPct val="100000"/>
              </a:lnSpc>
              <a:spcBef>
                <a:spcPts val="6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Straßennamen stellen somit eine Form von Geschichts-politik dar. In ihnen drückt sich ebenso wie bei anderen Gedächtnisorten oder in der politischen Bildung der öffentliche Gebrauch der Geschichte durch Deutungs-</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err="1">
                <a:effectLst/>
                <a:latin typeface="Calibri" panose="020F0502020204030204" pitchFamily="34" charset="0"/>
                <a:ea typeface="Calibri" panose="020F0502020204030204" pitchFamily="34" charset="0"/>
                <a:cs typeface="Times New Roman" panose="02020603050405020304" pitchFamily="18" charset="0"/>
              </a:rPr>
              <a:t>eliten</a:t>
            </a:r>
            <a:r>
              <a:rPr lang="de-DE" sz="2000" dirty="0">
                <a:effectLst/>
                <a:latin typeface="Calibri" panose="020F0502020204030204" pitchFamily="34" charset="0"/>
                <a:ea typeface="Calibri" panose="020F0502020204030204" pitchFamily="34" charset="0"/>
                <a:cs typeface="Times New Roman" panose="02020603050405020304" pitchFamily="18" charset="0"/>
              </a:rPr>
              <a:t> aus. </a:t>
            </a:r>
          </a:p>
          <a:p>
            <a:pPr marL="0" indent="0">
              <a:lnSpc>
                <a:spcPct val="100000"/>
              </a:lnSpc>
              <a:spcBef>
                <a:spcPts val="600"/>
              </a:spcBef>
              <a:spcAft>
                <a:spcPts val="6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a:t>
            </a:r>
            <a:r>
              <a:rPr lang="de-DE" sz="2000" i="1" dirty="0">
                <a:effectLst/>
                <a:latin typeface="Calibri" panose="020F0502020204030204" pitchFamily="34" charset="0"/>
                <a:ea typeface="Calibri" panose="020F0502020204030204" pitchFamily="34" charset="0"/>
                <a:cs typeface="Times New Roman" panose="02020603050405020304" pitchFamily="18" charset="0"/>
              </a:rPr>
              <a:t>Matthias Frese</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0000"/>
              </a:lnSpc>
              <a:spcBef>
                <a:spcPts val="600"/>
              </a:spcBef>
              <a:spcAft>
                <a:spcPts val="6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Gegenthese: Neubenennungen sorgen für einen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Gegenpol zur Geschichtsschreibung früherer Jahrzehnte (z.B. Widerstand, Arbeiterbewegung).</a:t>
            </a:r>
          </a:p>
        </p:txBody>
      </p:sp>
      <p:pic>
        <p:nvPicPr>
          <p:cNvPr id="5" name="Grafik 9" descr="Jörg Haider-Brücke&amp;quot; ist jetzt Realität - oesterreich.ORF.at">
            <a:hlinkClick r:id="rId2" tgtFrame="&quot;_blank&quot;"/>
            <a:extLst>
              <a:ext uri="{FF2B5EF4-FFF2-40B4-BE49-F238E27FC236}">
                <a16:creationId xmlns:a16="http://schemas.microsoft.com/office/drawing/2014/main" id="{B6A8C159-DEC8-4A83-932F-3AC9026811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88045" y="1976060"/>
            <a:ext cx="3765755" cy="2711034"/>
          </a:xfrm>
          <a:prstGeom prst="rect">
            <a:avLst/>
          </a:prstGeom>
          <a:noFill/>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481EE32D-6E0E-41B5-9472-00EC14FC1C3D}"/>
              </a:ext>
            </a:extLst>
          </p:cNvPr>
          <p:cNvSpPr txBox="1"/>
          <p:nvPr/>
        </p:nvSpPr>
        <p:spPr>
          <a:xfrm>
            <a:off x="7588044" y="4687094"/>
            <a:ext cx="3765755" cy="9233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(Jörg-Haider-Brücke, Rudi-Dutschke-Straße, Wladimir-Putin-Boulevard, Thatcherdrive)</a:t>
            </a:r>
          </a:p>
        </p:txBody>
      </p:sp>
      <p:sp>
        <p:nvSpPr>
          <p:cNvPr id="7" name="TextBox 6">
            <a:extLst>
              <a:ext uri="{FF2B5EF4-FFF2-40B4-BE49-F238E27FC236}">
                <a16:creationId xmlns:a16="http://schemas.microsoft.com/office/drawing/2014/main" id="{31B4D438-A6A2-4A66-8685-B6541996A5D5}"/>
              </a:ext>
            </a:extLst>
          </p:cNvPr>
          <p:cNvSpPr txBox="1"/>
          <p:nvPr/>
        </p:nvSpPr>
        <p:spPr>
          <a:xfrm>
            <a:off x="7588044" y="1500814"/>
            <a:ext cx="3765756" cy="4001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2000" b="1" dirty="0">
                <a:effectLst/>
                <a:latin typeface="Calibri" panose="020F0502020204030204" pitchFamily="34" charset="0"/>
                <a:ea typeface="Calibri" panose="020F0502020204030204" pitchFamily="34" charset="0"/>
                <a:cs typeface="Times New Roman" panose="02020603050405020304" pitchFamily="18" charset="0"/>
              </a:rPr>
              <a:t>Symbolkraft von Verkehrsflächen</a:t>
            </a:r>
            <a:endParaRPr lang="de-DE"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89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Geänderte Wertehaltungen</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317522"/>
            <a:ext cx="4618704" cy="5213735"/>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15000"/>
              </a:lnSpc>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Orientierungsfunktion versus öffentliche Erinnerung. Symbolik von Verkehrsflächen tritt im Zuge politischer Umbrüche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oder öffentlichen Debatten um Umbenennungen in den Vordergrund.</a:t>
            </a:r>
          </a:p>
          <a:p>
            <a:pPr marL="0" indent="0">
              <a:lnSpc>
                <a:spcPct val="115000"/>
              </a:lnSpc>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Beispiel Ottokar Kernstock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(Kriegslyrik, Hakenkreuzlied)</a:t>
            </a:r>
          </a:p>
          <a:p>
            <a:pPr marL="0" indent="0">
              <a:lnSpc>
                <a:spcPct val="115000"/>
              </a:lnSpc>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Beispiel Schlesingerplatz</a:t>
            </a:r>
          </a:p>
        </p:txBody>
      </p:sp>
      <p:sp>
        <p:nvSpPr>
          <p:cNvPr id="6" name="TextBox 5">
            <a:extLst>
              <a:ext uri="{FF2B5EF4-FFF2-40B4-BE49-F238E27FC236}">
                <a16:creationId xmlns:a16="http://schemas.microsoft.com/office/drawing/2014/main" id="{481EE32D-6E0E-41B5-9472-00EC14FC1C3D}"/>
              </a:ext>
            </a:extLst>
          </p:cNvPr>
          <p:cNvSpPr txBox="1"/>
          <p:nvPr/>
        </p:nvSpPr>
        <p:spPr>
          <a:xfrm>
            <a:off x="5611543" y="1317522"/>
            <a:ext cx="5742257" cy="521373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nSpc>
                <a:spcPct val="115000"/>
              </a:lnSpc>
              <a:spcAft>
                <a:spcPts val="10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Black-Lives-Matter-Debatte</a:t>
            </a:r>
          </a:p>
          <a:p>
            <a:pPr>
              <a:lnSpc>
                <a:spcPct val="115000"/>
              </a:lnSpc>
              <a:spcAft>
                <a:spcPts val="1000"/>
              </a:spcAft>
            </a:pPr>
            <a:r>
              <a:rPr lang="de-DE" dirty="0">
                <a:effectLst/>
                <a:latin typeface="Calibri" panose="020F0502020204030204" pitchFamily="34" charset="0"/>
                <a:ea typeface="Calibri" panose="020F0502020204030204" pitchFamily="34" charset="0"/>
                <a:cs typeface="Times New Roman" panose="02020603050405020304" pitchFamily="18" charset="0"/>
              </a:rPr>
              <a:t>Große und Kleine Mohrengasse</a:t>
            </a:r>
          </a:p>
          <a:p>
            <a:pPr>
              <a:lnSpc>
                <a:spcPct val="115000"/>
              </a:lnSpc>
            </a:pPr>
            <a:r>
              <a:rPr lang="de-DE" dirty="0">
                <a:effectLst/>
                <a:latin typeface="Calibri" panose="020F0502020204030204" pitchFamily="34" charset="0"/>
                <a:ea typeface="Calibri" panose="020F0502020204030204" pitchFamily="34" charset="0"/>
                <a:cs typeface="Times New Roman" panose="02020603050405020304" pitchFamily="18" charset="0"/>
              </a:rPr>
              <a:t>„Es lebt sich wahrscheinlich einfacher, wenn eine Sprachpolizei festlegt, was ein Wort bedeutet, wie es </a:t>
            </a:r>
            <a:br>
              <a:rPr lang="de-DE" dirty="0">
                <a:effectLst/>
                <a:latin typeface="Calibri" panose="020F0502020204030204" pitchFamily="34" charset="0"/>
                <a:ea typeface="Calibri" panose="020F0502020204030204" pitchFamily="34" charset="0"/>
                <a:cs typeface="Times New Roman" panose="02020603050405020304" pitchFamily="18" charset="0"/>
              </a:rPr>
            </a:br>
            <a:r>
              <a:rPr lang="de-DE" dirty="0">
                <a:effectLst/>
                <a:latin typeface="Calibri" panose="020F0502020204030204" pitchFamily="34" charset="0"/>
                <a:ea typeface="Calibri" panose="020F0502020204030204" pitchFamily="34" charset="0"/>
                <a:cs typeface="Times New Roman" panose="02020603050405020304" pitchFamily="18" charset="0"/>
              </a:rPr>
              <a:t>zu verwenden und wann es aus dem Verkehr zu ziehen ist. Im wahrsten Sinn des Wortes aus dem Verkehr gezogen wurde kürzlich der </a:t>
            </a:r>
            <a:r>
              <a:rPr lang="de-DE"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Schwarzfahrer</a:t>
            </a:r>
            <a:r>
              <a:rPr lang="de-DE" dirty="0">
                <a:effectLst/>
                <a:latin typeface="Calibri" panose="020F0502020204030204" pitchFamily="34" charset="0"/>
                <a:ea typeface="Calibri" panose="020F0502020204030204" pitchFamily="34" charset="0"/>
                <a:cs typeface="Times New Roman" panose="02020603050405020304" pitchFamily="18" charset="0"/>
              </a:rPr>
              <a:t>. Aus ihm wurde eine Person ohne gültigen Fahrschein. (…) Ob Unternehmen noch schwarze Zahlen schreiben dürfen, ist offen, </a:t>
            </a:r>
            <a:br>
              <a:rPr lang="de-DE" dirty="0">
                <a:effectLst/>
                <a:latin typeface="Calibri" panose="020F0502020204030204" pitchFamily="34" charset="0"/>
                <a:ea typeface="Calibri" panose="020F0502020204030204" pitchFamily="34" charset="0"/>
                <a:cs typeface="Times New Roman" panose="02020603050405020304" pitchFamily="18" charset="0"/>
              </a:rPr>
            </a:br>
            <a:r>
              <a:rPr lang="de-DE" dirty="0">
                <a:effectLst/>
                <a:latin typeface="Calibri" panose="020F0502020204030204" pitchFamily="34" charset="0"/>
                <a:ea typeface="Calibri" panose="020F0502020204030204" pitchFamily="34" charset="0"/>
                <a:cs typeface="Times New Roman" panose="02020603050405020304" pitchFamily="18" charset="0"/>
              </a:rPr>
              <a:t>da in diesem Fall eine positive Akzentuierung vorliegt. </a:t>
            </a:r>
            <a:br>
              <a:rPr lang="de-DE" dirty="0">
                <a:effectLst/>
                <a:latin typeface="Calibri" panose="020F0502020204030204" pitchFamily="34" charset="0"/>
                <a:ea typeface="Calibri" panose="020F0502020204030204" pitchFamily="34" charset="0"/>
                <a:cs typeface="Times New Roman" panose="02020603050405020304" pitchFamily="18" charset="0"/>
              </a:rPr>
            </a:br>
            <a:r>
              <a:rPr lang="de-DE" dirty="0">
                <a:effectLst/>
                <a:latin typeface="Calibri" panose="020F0502020204030204" pitchFamily="34" charset="0"/>
                <a:ea typeface="Calibri" panose="020F0502020204030204" pitchFamily="34" charset="0"/>
                <a:cs typeface="Times New Roman" panose="02020603050405020304" pitchFamily="18" charset="0"/>
              </a:rPr>
              <a:t>Die roten Zahlen allerdings stehen unter Verdacht, </a:t>
            </a:r>
            <a:br>
              <a:rPr lang="de-DE" dirty="0">
                <a:effectLst/>
                <a:latin typeface="Calibri" panose="020F0502020204030204" pitchFamily="34" charset="0"/>
                <a:ea typeface="Calibri" panose="020F0502020204030204" pitchFamily="34" charset="0"/>
                <a:cs typeface="Times New Roman" panose="02020603050405020304" pitchFamily="18" charset="0"/>
              </a:rPr>
            </a:br>
            <a:r>
              <a:rPr lang="de-DE" dirty="0">
                <a:effectLst/>
                <a:latin typeface="Calibri" panose="020F0502020204030204" pitchFamily="34" charset="0"/>
                <a:ea typeface="Calibri" panose="020F0502020204030204" pitchFamily="34" charset="0"/>
                <a:cs typeface="Times New Roman" panose="02020603050405020304" pitchFamily="18" charset="0"/>
              </a:rPr>
              <a:t>sowohl Native Americans als auch Sozialdemokraten könnten sich dadurch ins Minus gedrängt fühlen.“</a:t>
            </a:r>
          </a:p>
          <a:p>
            <a:pPr>
              <a:lnSpc>
                <a:spcPct val="115000"/>
              </a:lnSpc>
              <a:spcAft>
                <a:spcPts val="1000"/>
              </a:spcAft>
              <a:tabLst>
                <a:tab pos="2171065"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a:t>
            </a:r>
            <a:r>
              <a:rPr lang="de-DE" i="1" dirty="0">
                <a:effectLst/>
                <a:latin typeface="Calibri" panose="020F0502020204030204" pitchFamily="34" charset="0"/>
                <a:ea typeface="Calibri" panose="020F0502020204030204" pitchFamily="34" charset="0"/>
                <a:cs typeface="Times New Roman" panose="02020603050405020304" pitchFamily="18" charset="0"/>
              </a:rPr>
              <a:t>Konrad Paul Liessmann</a:t>
            </a:r>
            <a:r>
              <a:rPr lang="de-DE" dirty="0">
                <a:effectLst/>
                <a:latin typeface="Calibri" panose="020F0502020204030204" pitchFamily="34" charset="0"/>
                <a:ea typeface="Calibri" panose="020F0502020204030204" pitchFamily="34" charset="0"/>
                <a:cs typeface="Times New Roman" panose="02020603050405020304" pitchFamily="18" charset="0"/>
              </a:rPr>
              <a:t>)	</a:t>
            </a:r>
          </a:p>
          <a:p>
            <a:r>
              <a:rPr lang="de-DE" dirty="0">
                <a:effectLst/>
                <a:latin typeface="Calibri" panose="020F0502020204030204" pitchFamily="34" charset="0"/>
                <a:ea typeface="Calibri" panose="020F0502020204030204" pitchFamily="34" charset="0"/>
                <a:cs typeface="Times New Roman" panose="02020603050405020304" pitchFamily="18" charset="0"/>
              </a:rPr>
              <a:t>Umbenennung und das (vorgeschobene) Kostenargument</a:t>
            </a:r>
          </a:p>
        </p:txBody>
      </p:sp>
      <p:pic>
        <p:nvPicPr>
          <p:cNvPr id="8" name="Grafik 4">
            <a:extLst>
              <a:ext uri="{FF2B5EF4-FFF2-40B4-BE49-F238E27FC236}">
                <a16:creationId xmlns:a16="http://schemas.microsoft.com/office/drawing/2014/main" id="{0856170D-8E8A-424D-B42B-AF406018B5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0645" y="4659121"/>
            <a:ext cx="2838848" cy="176271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546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Sebastian-Brunner-Gasse (1898)</a:t>
            </a:r>
            <a:br>
              <a:rPr lang="de-DE" sz="3200" b="1"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Sebastian Brunner (1814–1893), Priester, Schriftsteller, Gründer der Wiener Kirchenzeitung</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199" y="1445343"/>
            <a:ext cx="6565491" cy="4650657"/>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spcBef>
                <a:spcPts val="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„Wir haben keinen Judengott mehr,	</a:t>
            </a:r>
          </a:p>
          <a:p>
            <a:pPr marL="0" indent="0">
              <a:spcBef>
                <a:spcPts val="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Und hassen den Gott der Christen,</a:t>
            </a:r>
          </a:p>
          <a:p>
            <a:pPr marL="0" indent="0">
              <a:spcBef>
                <a:spcPts val="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Wir sind die keckste Rotte der Welt,</a:t>
            </a:r>
          </a:p>
          <a:p>
            <a:pPr marL="0" indent="0">
              <a:spcBef>
                <a:spcPts val="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Wir Jüdische Pantheisten.“ </a:t>
            </a:r>
          </a:p>
          <a:p>
            <a:pPr marL="0" indent="0">
              <a:spcBef>
                <a:spcPts val="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(Der Nebeljungen Lied, Regensburg, 1845)</a:t>
            </a:r>
          </a:p>
          <a:p>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Brunners Kirchenzeitung war kein Erbauungsblatt,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sondern in erster Linie ein Kampforgan.</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„Herr Sebastian Brunner hat die Judenhetze zu seinem literarischen Industriezweig gewählt; er arbeitet in diesem Artikel wie eine Fabrik, die aus Menschenknochen Spodium bereitet. Beide Geschäfte haben einen üblen Geruch, aber sie finden Abnehmer; es wird Geld verdient und das genügt.“ (</a:t>
            </a:r>
            <a:r>
              <a:rPr lang="de-DE" sz="2000" i="1" dirty="0">
                <a:effectLst/>
                <a:latin typeface="Calibri" panose="020F0502020204030204" pitchFamily="34" charset="0"/>
                <a:ea typeface="Calibri" panose="020F0502020204030204" pitchFamily="34" charset="0"/>
                <a:cs typeface="Times New Roman" panose="02020603050405020304" pitchFamily="18" charset="0"/>
              </a:rPr>
              <a:t>Ignaz Kuranda</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36">
            <a:extLst>
              <a:ext uri="{FF2B5EF4-FFF2-40B4-BE49-F238E27FC236}">
                <a16:creationId xmlns:a16="http://schemas.microsoft.com/office/drawing/2014/main" id="{549A5FAA-6444-4FDD-A6CF-1633AF723D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445343"/>
            <a:ext cx="3399503" cy="4650657"/>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611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Dusikagasse (1993)</a:t>
            </a:r>
            <a:br>
              <a:rPr lang="de-DE" sz="3200" b="1"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Franz (Ferry) Dusika (1908–1984), Radrennfahrer und -veranstalter, Sportartikelhändler</a:t>
            </a:r>
            <a:endParaRPr lang="de-DE" sz="3600" dirty="0"/>
          </a:p>
        </p:txBody>
      </p:sp>
      <p:pic>
        <p:nvPicPr>
          <p:cNvPr id="5" name="Grafik 38" descr="Dusika, Franz &amp;quot;Ferry&amp;quot;">
            <a:hlinkClick r:id="rId2" tgtFrame="&quot;_blank&quot;"/>
            <a:extLst>
              <a:ext uri="{FF2B5EF4-FFF2-40B4-BE49-F238E27FC236}">
                <a16:creationId xmlns:a16="http://schemas.microsoft.com/office/drawing/2014/main" id="{7C2E095C-19C4-40D0-B33C-C5932C2032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92823"/>
            <a:ext cx="3065206" cy="4552338"/>
          </a:xfrm>
          <a:prstGeom prst="rect">
            <a:avLst/>
          </a:prstGeom>
          <a:noFill/>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FDD07E0-B072-4434-9507-B17C228C4EAF}"/>
              </a:ext>
            </a:extLst>
          </p:cNvPr>
          <p:cNvSpPr txBox="1"/>
          <p:nvPr/>
        </p:nvSpPr>
        <p:spPr>
          <a:xfrm>
            <a:off x="1280648" y="5775829"/>
            <a:ext cx="2406447" cy="369332"/>
          </a:xfrm>
          <a:prstGeom prst="rect">
            <a:avLst/>
          </a:prstGeom>
          <a:solidFill>
            <a:schemeClr val="bg1">
              <a:lumMod val="85000"/>
            </a:schemeClr>
          </a:solidFill>
          <a:effectLst>
            <a:softEdge rad="31750"/>
          </a:effectLst>
        </p:spPr>
        <p:txBody>
          <a:bodyPr wrap="square" rtlCol="0">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Franz Dusika (um 1930)</a:t>
            </a:r>
            <a:endParaRPr lang="de-DE" dirty="0"/>
          </a:p>
        </p:txBody>
      </p:sp>
      <p:pic>
        <p:nvPicPr>
          <p:cNvPr id="9" name="Grafik 1">
            <a:extLst>
              <a:ext uri="{FF2B5EF4-FFF2-40B4-BE49-F238E27FC236}">
                <a16:creationId xmlns:a16="http://schemas.microsoft.com/office/drawing/2014/main" id="{5FC3EAB1-C8F8-4804-A4AE-C1391DC51AB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3329" y="1592823"/>
            <a:ext cx="6830471" cy="4552338"/>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450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Dusikagasse (1993)</a:t>
            </a:r>
            <a:br>
              <a:rPr lang="de-DE" sz="4400" b="1"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Franz (Ferry) Dusika (1908–1984), Radrennfahrer und -veranstalter, Sportartikelhändler</a:t>
            </a:r>
            <a:endParaRPr lang="de-DE" sz="20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541519"/>
            <a:ext cx="5670755" cy="4082533"/>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ihm in Wien bis heute entgegengebrachte Verehrung erfolgt für den Radsportler Ferry Dusika sicher zu Recht; für den Menschen Franz Dusika muss sie gründlich überdacht werden.“ </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a:t>
            </a:r>
            <a:r>
              <a:rPr lang="de-DE" sz="2000" i="1" dirty="0">
                <a:effectLst/>
                <a:latin typeface="Calibri" panose="020F0502020204030204" pitchFamily="34" charset="0"/>
                <a:ea typeface="Calibri" panose="020F0502020204030204" pitchFamily="34" charset="0"/>
                <a:cs typeface="Times New Roman" panose="02020603050405020304" pitchFamily="18" charset="0"/>
              </a:rPr>
              <a:t>Matthias Marschik</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Mitglied der NSDAP, SA-Oberscharführer</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Aft>
                <a:spcPts val="10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Eine Analyse von Dusikas Radsportzeitschrift zeigt, dass er das Blatt in den Dienst des Nationalsozialismus gestellt hat.</a:t>
            </a:r>
            <a:endParaRPr lang="de-D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fik 8">
            <a:extLst>
              <a:ext uri="{FF2B5EF4-FFF2-40B4-BE49-F238E27FC236}">
                <a16:creationId xmlns:a16="http://schemas.microsoft.com/office/drawing/2014/main" id="{831E6352-C01F-B940-A878-808322C02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771" y="1541519"/>
            <a:ext cx="5176362" cy="517636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5957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Dusikagasse (1993)</a:t>
            </a:r>
            <a:br>
              <a:rPr lang="de-DE" sz="4400" b="1"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Franz (Ferry) Dusika (1908–1984), Radrennfahrer und -veranstalter, Sportartikelhändler</a:t>
            </a:r>
            <a:endParaRPr lang="de-DE" sz="20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659506"/>
            <a:ext cx="10577052" cy="4581831"/>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spcBef>
                <a:spcPts val="3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„Denn niemand hielt für möglich, daß die Ermahnungen des Führers und des befreundeten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Italiens von Polen in den Wind geschlagen werden könnten. Jeder vernünftig Denkende hielt es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für ausgeschlossen, daß die Perfidie Englands so weit gehen konnte, die Polen noch und noch aufzuputschen und zu den ärgsten Greueltaten gegen Deutsche zu ermuntern. (…) Wir haben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diesen Krieg nicht gewollt! Unsere Nachbarn haben das Schwert gezogen, teils in Verblendung,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teils durch die größenwahnsinnig gewordene dünne Oberschicht aufgehetzt.“ </a:t>
            </a:r>
          </a:p>
          <a:p>
            <a:pPr marL="0" indent="0">
              <a:spcBef>
                <a:spcPts val="3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a:t>
            </a:r>
            <a:r>
              <a:rPr lang="de-DE" sz="2000" i="1" dirty="0">
                <a:effectLst/>
                <a:latin typeface="Calibri" panose="020F0502020204030204" pitchFamily="34" charset="0"/>
                <a:ea typeface="Calibri" panose="020F0502020204030204" pitchFamily="34" charset="0"/>
                <a:cs typeface="Times New Roman" panose="02020603050405020304" pitchFamily="18" charset="0"/>
              </a:rPr>
              <a:t>Ostmark-Radsport, Oktober 1939, S. 3</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spcBef>
                <a:spcPts val="18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„Eines aber wissen wir: der Sieg ist unser! Sieg auf allen Linien! Ein mächtiges und freies Großdeutschland ist geboren worden. Das Lebensrecht und der Lebensraum des Deutschen Volkes ist gesichert und wird nie mehr bedroht werden können. (…) Ueber allem wird aber ein Wunsch wach, ein Wunsch, der für alle Deutschen zum Gebet geworden ist: Gott erhalte unseren Führer!“ (</a:t>
            </a:r>
            <a:r>
              <a:rPr lang="de-DE" sz="2000" i="1" dirty="0">
                <a:effectLst/>
                <a:latin typeface="Calibri" panose="020F0502020204030204" pitchFamily="34" charset="0"/>
                <a:ea typeface="Calibri" panose="020F0502020204030204" pitchFamily="34" charset="0"/>
                <a:cs typeface="Times New Roman" panose="02020603050405020304" pitchFamily="18" charset="0"/>
              </a:rPr>
              <a:t>Ostmark-Radsport, Juli 1940, S. 3</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„Meine Tätigkeit war rein sportlich, mit der richtigen, politischen SA hatte ich nie etwas zu tun.“ (</a:t>
            </a:r>
            <a:r>
              <a:rPr lang="de-DE" sz="2000" i="1" dirty="0">
                <a:effectLst/>
                <a:latin typeface="Calibri" panose="020F0502020204030204" pitchFamily="34" charset="0"/>
                <a:ea typeface="Calibri" panose="020F0502020204030204" pitchFamily="34" charset="0"/>
                <a:cs typeface="Times New Roman" panose="02020603050405020304" pitchFamily="18" charset="0"/>
              </a:rPr>
              <a:t>Franz Dusika, 23.2.1947</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24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Maria-Grengg-Gasse (1967)</a:t>
            </a:r>
            <a:br>
              <a:rPr lang="de-DE" sz="1800" b="1" dirty="0">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Maria Grengg (1888-1963), Schriftstellerin, Malerin</a:t>
            </a:r>
            <a:endParaRPr lang="de-DE" sz="36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386349"/>
            <a:ext cx="6467169" cy="2979173"/>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chor="ctr">
            <a:noAutofit/>
          </a:bodyPr>
          <a:lstStyle/>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Mitarbeiterin des „Getreuen Eckart“ von Beginn an (Adolf Luser Verlag)</a:t>
            </a:r>
          </a:p>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1936 Österreichischer Staatspreis</a:t>
            </a:r>
          </a:p>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1936-1938 Mitglied der Vaterländischen Front</a:t>
            </a:r>
          </a:p>
        </p:txBody>
      </p:sp>
      <p:pic>
        <p:nvPicPr>
          <p:cNvPr id="5" name="Grafik 8" descr="Gedächtnis des Landes - Personen: Maria Grengg">
            <a:hlinkClick r:id="rId2" tgtFrame="&quot;_blank&quot;"/>
            <a:extLst>
              <a:ext uri="{FF2B5EF4-FFF2-40B4-BE49-F238E27FC236}">
                <a16:creationId xmlns:a16="http://schemas.microsoft.com/office/drawing/2014/main" id="{A6AAE6CC-1129-463D-A1AF-A3EE6438D3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3185" y="1386349"/>
            <a:ext cx="3650615" cy="4760595"/>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183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Maria-Grengg-Gasse (1967)</a:t>
            </a:r>
            <a:br>
              <a:rPr lang="de-DE" sz="1800" b="1" dirty="0">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Maria Grengg (1888–1963), Schriftstellerin, Malerin</a:t>
            </a:r>
            <a:endParaRPr lang="de-DE" sz="36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512022"/>
            <a:ext cx="6064045" cy="4151359"/>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15000"/>
              </a:lnSpc>
              <a:spcAft>
                <a:spcPts val="10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1938 offenes Bekenntnis zu Adolf Hitler und Änderung ihres Geburtsjahres auf 1889:</a:t>
            </a:r>
          </a:p>
          <a:p>
            <a:pPr marL="0" indent="0">
              <a:lnSpc>
                <a:spcPct val="115000"/>
              </a:lnSpc>
              <a:spcAft>
                <a:spcPts val="10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„Als Adolf Hitler kam und uns mit seinem großen Herzen nahm, wußte ich beglückt, daß jetzt alles gut sei, und daß dieser seit jeher geliebte, größte Sohn meiner Heimat sie mir jetzt wiederschenkt.“</a:t>
            </a:r>
          </a:p>
          <a:p>
            <a:pPr marL="0" indent="0">
              <a:lnSpc>
                <a:spcPct val="115000"/>
              </a:lnSpc>
              <a:spcAft>
                <a:spcPts val="10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1940 Beitritt zur NSDAP</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Zwischen 1938 und 1945 gehörte Maria Grengg zu den meist geschätzten und propagandistisch verwerteten Autoren.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5F0C019-B2DD-4865-85A6-536307C57312}"/>
              </a:ext>
            </a:extLst>
          </p:cNvPr>
          <p:cNvSpPr txBox="1"/>
          <p:nvPr/>
        </p:nvSpPr>
        <p:spPr>
          <a:xfrm>
            <a:off x="7824020" y="1512022"/>
            <a:ext cx="3529780" cy="77944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115000"/>
              </a:lnSpc>
              <a:spcAft>
                <a:spcPts val="10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Erklärtes Ziel: Verbreitung nationalsozialistischer Ideologie</a:t>
            </a:r>
          </a:p>
        </p:txBody>
      </p:sp>
      <p:pic>
        <p:nvPicPr>
          <p:cNvPr id="5" name="Grafik 4">
            <a:extLst>
              <a:ext uri="{FF2B5EF4-FFF2-40B4-BE49-F238E27FC236}">
                <a16:creationId xmlns:a16="http://schemas.microsoft.com/office/drawing/2014/main" id="{3E564F8B-48D5-B64F-8DDF-044B76E54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660" y="2733473"/>
            <a:ext cx="4762500" cy="2939636"/>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031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Maria-Grengg-Gasse (1967)</a:t>
            </a:r>
            <a:br>
              <a:rPr lang="de-DE" sz="1800" b="1" dirty="0">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Maria Grengg (1888-1963), Schriftstellerin, Malerin</a:t>
            </a:r>
            <a:endParaRPr lang="de-DE" sz="36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366685"/>
            <a:ext cx="6388510" cy="5199452"/>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15000"/>
              </a:lnSpc>
              <a:spcBef>
                <a:spcPts val="600"/>
              </a:spcBef>
              <a:spcAft>
                <a:spcPts val="600"/>
              </a:spcAft>
              <a:buNone/>
            </a:pPr>
            <a:r>
              <a:rPr lang="de-DE" sz="2400" b="1" dirty="0">
                <a:effectLst/>
                <a:latin typeface="Calibri" panose="020F0502020204030204" pitchFamily="34" charset="0"/>
                <a:ea typeface="Calibri" panose="020F0502020204030204" pitchFamily="34" charset="0"/>
                <a:cs typeface="Times New Roman" panose="02020603050405020304" pitchFamily="18" charset="0"/>
              </a:rPr>
              <a:t>Roman Feuermandl</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600"/>
              </a:spcBef>
              <a:spcAft>
                <a:spcPts val="6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zentrale Themen Erbgesundheit und Rassenhygiene</a:t>
            </a:r>
          </a:p>
          <a:p>
            <a:pPr marL="0" indent="0">
              <a:spcBef>
                <a:spcPts val="600"/>
              </a:spcBef>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„Bluterbe ist etwas, das unerbittlich sein Gutes oder Schlechtes mit sich führt, dem man allein nur durch Auslese dieses Guten und Bekämpfung des Schlechten entgegentreten kann. (…) Ich liebe mein Volk, es darf nicht sinken, versinken wie Römer, Griechen und Aztekenvölker, die zugrunde gegangen sind, weil die Hochwertigen, die Auserlesenen in ihnen ausgestorben sind.“ </a:t>
            </a:r>
          </a:p>
          <a:p>
            <a:pPr marL="0" indent="0">
              <a:spcBef>
                <a:spcPts val="600"/>
              </a:spcBef>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a:t>
            </a:r>
            <a:r>
              <a:rPr lang="de-DE" sz="2400" i="1" dirty="0">
                <a:effectLst/>
                <a:latin typeface="Calibri" panose="020F0502020204030204" pitchFamily="34" charset="0"/>
                <a:ea typeface="Calibri" panose="020F0502020204030204" pitchFamily="34" charset="0"/>
                <a:cs typeface="Times New Roman" panose="02020603050405020304" pitchFamily="18" charset="0"/>
              </a:rPr>
              <a:t>Feuermandl, S. 32</a:t>
            </a:r>
            <a:r>
              <a:rPr lang="de-DE" sz="24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8" name="Grafik 5">
            <a:extLst>
              <a:ext uri="{FF2B5EF4-FFF2-40B4-BE49-F238E27FC236}">
                <a16:creationId xmlns:a16="http://schemas.microsoft.com/office/drawing/2014/main" id="{B3CC5EE1-107A-4C63-866B-4C1BF1490E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14189" y="1366685"/>
            <a:ext cx="3460955" cy="5199452"/>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935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599768" y="512610"/>
            <a:ext cx="9330813" cy="5966848"/>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15000"/>
              </a:lnSpc>
              <a:spcAft>
                <a:spcPts val="1000"/>
              </a:spcAft>
              <a:buNone/>
            </a:pPr>
            <a:r>
              <a:rPr lang="de-DE" sz="2000" b="1" dirty="0">
                <a:effectLst/>
                <a:latin typeface="Calibri" panose="020F0502020204030204" pitchFamily="34" charset="0"/>
                <a:ea typeface="Calibri" panose="020F0502020204030204" pitchFamily="34" charset="0"/>
                <a:cs typeface="Times New Roman" panose="02020603050405020304" pitchFamily="18" charset="0"/>
              </a:rPr>
              <a:t>Topos</a:t>
            </a:r>
            <a:r>
              <a:rPr lang="de-DE" sz="2000" dirty="0">
                <a:effectLst/>
                <a:latin typeface="Calibri" panose="020F0502020204030204" pitchFamily="34" charset="0"/>
                <a:ea typeface="Calibri" panose="020F0502020204030204" pitchFamily="34" charset="0"/>
                <a:cs typeface="Times New Roman" panose="02020603050405020304" pitchFamily="18" charset="0"/>
              </a:rPr>
              <a:t> Grenze (z.B. Kindlmutter) „Gefahr aus dem Osten“</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„Stiepan hat die alten Bräuche gehalten in den bösen Jahren, wo die neuen Heiden hereingefallen sind aus Ungarn wie die Geißel Gottes und der jüdische Bluthund Samuely herumgereist ist mit seinen wandernden Galgen, um die Gottesgläubigen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und die Deutschen daran zu hängen.“ </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Zigeuner wandern. Auf den Landstraßen holpern die kindergefüllten Karren der Armen, und es läuten die Schellen und Glocken vor den fahrenden Häusern der Reichen. Sie kommen von weitem aus der Steppe Ungarns, sie ziehen herauf aus Rumänien und von der serbischen Grenze. Niemand weiß, wohin (…). Sie stehlen und räubern entlang ihrer Wege, kein Huhn, keine Gans, kein Stück Fleisch in der Selche, kein Gewand in der Truhe ist vor ihnen sicher. (…) Sie betteln, sie lügen und trügen (…).“ </a:t>
            </a:r>
          </a:p>
          <a:p>
            <a:pPr marL="0" indent="0">
              <a:spcBef>
                <a:spcPts val="3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a:t>
            </a:r>
            <a:r>
              <a:rPr lang="de-DE" sz="2000" i="1" dirty="0">
                <a:effectLst/>
                <a:latin typeface="Calibri" panose="020F0502020204030204" pitchFamily="34" charset="0"/>
                <a:ea typeface="Calibri" panose="020F0502020204030204" pitchFamily="34" charset="0"/>
                <a:cs typeface="Times New Roman" panose="02020603050405020304" pitchFamily="18" charset="0"/>
              </a:rPr>
              <a:t>Kindlmutter, S.128 f.)</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„Soll wirklich nur das Gesindel seine Brut vermehren? Sind wirklich nur mehr die Zigeunerweiber stolz auf die vielen Kinder? (…) Wir brauchen nach diesem Krieg, der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das Mindere und Fremdrassige gehütet hat im Hinterland und das Beste hat ausgelesen zum Sterben und Verderben, wieder Edelmenschen! (…) Denn die Deutschen ausrotten, das werden wir nur selber tun, wenn wir keine Kinder mehr lieben wollen (…). (…) wir brauchen hier am Rand des Abendlandes mehr als jemals an Leib und Seele starke und gesunde Menschen. Ihre Kinder brauchen wir, Christiane.“  (</a:t>
            </a:r>
            <a:r>
              <a:rPr lang="de-DE" sz="2000" i="1" dirty="0">
                <a:effectLst/>
                <a:latin typeface="Calibri" panose="020F0502020204030204" pitchFamily="34" charset="0"/>
                <a:ea typeface="Calibri" panose="020F0502020204030204" pitchFamily="34" charset="0"/>
                <a:cs typeface="Times New Roman" panose="02020603050405020304" pitchFamily="18" charset="0"/>
              </a:rPr>
              <a:t>Kindlmutter, S. 399</a:t>
            </a:r>
            <a:r>
              <a:rPr lang="de-DE" sz="2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6" descr="DIE KINDLMUTTER. Roman. : GRENGG, Marie.: Amazon.de: Bücher">
            <a:hlinkClick r:id="rId2" tgtFrame="&quot;_blank&quot;"/>
            <a:extLst>
              <a:ext uri="{FF2B5EF4-FFF2-40B4-BE49-F238E27FC236}">
                <a16:creationId xmlns:a16="http://schemas.microsoft.com/office/drawing/2014/main" id="{4E2A9A50-990D-492F-81F4-B5E2CA22E2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07561" y="1141875"/>
            <a:ext cx="1724025" cy="2645410"/>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752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rm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Historikerkommission in Wien</a:t>
            </a:r>
            <a:endParaRPr lang="de-DE" sz="66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651819"/>
            <a:ext cx="10515600" cy="4149213"/>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rmAutofit/>
          </a:bodyPr>
          <a:lstStyle/>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174 Namen als problematisch eingestuft (davon drei Frauennamen)</a:t>
            </a:r>
          </a:p>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Ergebnisse wurden eingeteilt in Fälle mit </a:t>
            </a:r>
          </a:p>
          <a:p>
            <a:pPr marL="342900" lvl="0" indent="-342900">
              <a:lnSpc>
                <a:spcPct val="115000"/>
              </a:lnSpc>
              <a:buFont typeface="+mj-lt"/>
              <a:buAutoNum type="alphaLcParenR"/>
            </a:pPr>
            <a:r>
              <a:rPr lang="de-DE" sz="2400" dirty="0">
                <a:effectLst/>
                <a:latin typeface="Calibri" panose="020F0502020204030204" pitchFamily="34" charset="0"/>
                <a:ea typeface="Calibri" panose="020F0502020204030204" pitchFamily="34" charset="0"/>
                <a:cs typeface="Times New Roman" panose="02020603050405020304" pitchFamily="18" charset="0"/>
              </a:rPr>
              <a:t>demokratiepolitisch relevante biografische Lücken</a:t>
            </a:r>
          </a:p>
          <a:p>
            <a:pPr marL="342900" lvl="0" indent="-342900">
              <a:lnSpc>
                <a:spcPct val="115000"/>
              </a:lnSpc>
              <a:buFont typeface="+mj-lt"/>
              <a:buAutoNum type="alphaLcParenR"/>
            </a:pPr>
            <a:r>
              <a:rPr lang="de-DE" sz="2400" dirty="0">
                <a:effectLst/>
                <a:latin typeface="Calibri" panose="020F0502020204030204" pitchFamily="34" charset="0"/>
                <a:ea typeface="Calibri" panose="020F0502020204030204" pitchFamily="34" charset="0"/>
                <a:cs typeface="Times New Roman" panose="02020603050405020304" pitchFamily="18" charset="0"/>
              </a:rPr>
              <a:t>Fälle mit Diskussionsbedarf</a:t>
            </a:r>
          </a:p>
          <a:p>
            <a:pPr marL="342900" lvl="0" indent="-342900">
              <a:lnSpc>
                <a:spcPct val="115000"/>
              </a:lnSpc>
              <a:spcAft>
                <a:spcPts val="1000"/>
              </a:spcAft>
              <a:buFont typeface="+mj-lt"/>
              <a:buAutoNum type="alphaLcParenR"/>
            </a:pPr>
            <a:r>
              <a:rPr lang="de-DE" sz="2400" dirty="0">
                <a:effectLst/>
                <a:latin typeface="Calibri" panose="020F0502020204030204" pitchFamily="34" charset="0"/>
                <a:ea typeface="Calibri" panose="020F0502020204030204" pitchFamily="34" charset="0"/>
                <a:cs typeface="Times New Roman" panose="02020603050405020304" pitchFamily="18" charset="0"/>
              </a:rPr>
              <a:t>Fälle mit intensivem Diskussionsbedarf</a:t>
            </a:r>
          </a:p>
          <a:p>
            <a:pPr marL="0" indent="0">
              <a:lnSpc>
                <a:spcPct val="115000"/>
              </a:lnSpc>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Historikerkommission sah sich nicht als Instanz an, die darüber entscheidet, ob eine Verkehrsfläche umbenannt werden soll oder nicht. </a:t>
            </a:r>
          </a:p>
        </p:txBody>
      </p:sp>
    </p:spTree>
    <p:extLst>
      <p:ext uri="{BB962C8B-B14F-4D97-AF65-F5344CB8AC3E}">
        <p14:creationId xmlns:p14="http://schemas.microsoft.com/office/powerpoint/2010/main" val="51668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Kloepferstraße (1955)</a:t>
            </a:r>
            <a:r>
              <a:rPr lang="de-DE" sz="32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Hans Kloepfer (1876–1944), Arzt, Lyriker</a:t>
            </a:r>
            <a:endParaRPr lang="de-DE" sz="40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351570"/>
            <a:ext cx="7194755" cy="5232069"/>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15000"/>
              </a:lnSpc>
              <a:spcBef>
                <a:spcPts val="3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1938 Bekenntnis zum „Anschluss“: </a:t>
            </a:r>
          </a:p>
          <a:p>
            <a:pPr marL="0" indent="0">
              <a:spcBef>
                <a:spcPts val="3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„Mit einem lauten Ja müssen wir vor der ganzen Welt Zeugenschaft ablegen, daß wir Deutsche sind und unserem Führer Adolf Hitler dafür danken, daß er noch in allerletzter Stunde unseren verfahrenen Regierungskarren vom Abgrund zurückgerissen hat.“  (</a:t>
            </a:r>
            <a:r>
              <a:rPr lang="de-DE" sz="2000" i="1" dirty="0">
                <a:effectLst/>
                <a:latin typeface="Calibri" panose="020F0502020204030204" pitchFamily="34" charset="0"/>
                <a:ea typeface="Calibri" panose="020F0502020204030204" pitchFamily="34" charset="0"/>
                <a:cs typeface="Times New Roman" panose="02020603050405020304" pitchFamily="18" charset="0"/>
              </a:rPr>
              <a:t>Reichspost, 26.3.1938, S. 11</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spcBef>
                <a:spcPts val="300"/>
              </a:spcBef>
              <a:buNone/>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„Und dieser größte Deutsche unserer Zeit mit der überragenden Einsicht, mit dem eisernen Willen, mit dem grundgütigen Herzen, der selbst ein Sohn unseres Österreich ist, er ist zu uns gekommen, und wir alle haben ihn dankbar empfangen mit einem Jubel ohnegleichen. Denn schon heute hat er uns eingegliedert ins gesunde, lebendige Wirtschaftsleben des großen deutschen Volkes, und wir werden bald den frischen Saft spüren, der durch seine Zweige schießt. (…) Und was Adolf Hitler versprochen, das hat er noch immer gehalten und ins Werk gesetzt.“ </a:t>
            </a:r>
          </a:p>
          <a:p>
            <a:pPr marL="0" indent="0">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a:t>
            </a:r>
            <a:r>
              <a:rPr lang="de-DE" sz="2000" i="1" dirty="0">
                <a:effectLst/>
                <a:latin typeface="Calibri" panose="020F0502020204030204" pitchFamily="34" charset="0"/>
                <a:ea typeface="Calibri" panose="020F0502020204030204" pitchFamily="34" charset="0"/>
                <a:cs typeface="Times New Roman" panose="02020603050405020304" pitchFamily="18" charset="0"/>
              </a:rPr>
              <a:t>Flugblatt an die Bauernschaft 1938</a:t>
            </a:r>
            <a:r>
              <a:rPr lang="de-DE" sz="20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Grafik 10" descr="Hans Kloepfer - Werke in 3 Bänden. Hrsg. von Wilhelm Danhofer Kloepfer, Hans:  | eBay">
            <a:hlinkClick r:id="rId2" tgtFrame="&quot;_blank&quot;"/>
            <a:extLst>
              <a:ext uri="{FF2B5EF4-FFF2-40B4-BE49-F238E27FC236}">
                <a16:creationId xmlns:a16="http://schemas.microsoft.com/office/drawing/2014/main" id="{9AAEA595-2D8A-494C-9373-BEDDC013EC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43026" y="1351570"/>
            <a:ext cx="2312762" cy="3287874"/>
          </a:xfrm>
          <a:prstGeom prst="rect">
            <a:avLst/>
          </a:prstGeom>
          <a:noFill/>
          <a:ln>
            <a:noFill/>
          </a:ln>
        </p:spPr>
      </p:pic>
      <p:sp>
        <p:nvSpPr>
          <p:cNvPr id="4" name="TextBox 3">
            <a:extLst>
              <a:ext uri="{FF2B5EF4-FFF2-40B4-BE49-F238E27FC236}">
                <a16:creationId xmlns:a16="http://schemas.microsoft.com/office/drawing/2014/main" id="{98C1584B-6DD0-4047-B2B6-48FFD896DC34}"/>
              </a:ext>
            </a:extLst>
          </p:cNvPr>
          <p:cNvSpPr txBox="1"/>
          <p:nvPr/>
        </p:nvSpPr>
        <p:spPr>
          <a:xfrm>
            <a:off x="8308258" y="4807915"/>
            <a:ext cx="3382298" cy="161967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indent="0">
              <a:lnSpc>
                <a:spcPct val="115000"/>
              </a:lnSpc>
              <a:spcAft>
                <a:spcPts val="1000"/>
              </a:spcAft>
              <a:buNone/>
            </a:pPr>
            <a:r>
              <a:rPr lang="de-DE" sz="1600" dirty="0">
                <a:effectLst/>
                <a:latin typeface="Calibri" panose="020F0502020204030204" pitchFamily="34" charset="0"/>
                <a:ea typeface="Calibri" panose="020F0502020204030204" pitchFamily="34" charset="0"/>
                <a:cs typeface="Times New Roman" panose="02020603050405020304" pitchFamily="18" charset="0"/>
              </a:rPr>
              <a:t>Deutschnationale Einstellung, Sympathie für den Nationalsozialismus</a:t>
            </a:r>
          </a:p>
          <a:p>
            <a:pPr marL="0" indent="0">
              <a:lnSpc>
                <a:spcPct val="115000"/>
              </a:lnSpc>
              <a:spcAft>
                <a:spcPts val="1000"/>
              </a:spcAft>
              <a:buNone/>
            </a:pPr>
            <a:r>
              <a:rPr lang="de-DE" sz="1600" dirty="0">
                <a:effectLst/>
                <a:latin typeface="Calibri" panose="020F0502020204030204" pitchFamily="34" charset="0"/>
                <a:ea typeface="Calibri" panose="020F0502020204030204" pitchFamily="34" charset="0"/>
                <a:cs typeface="Times New Roman" panose="02020603050405020304" pitchFamily="18" charset="0"/>
              </a:rPr>
              <a:t>Ehrenmitglied im Bund Deutscher Schriftsteller Österreichs und im Schulverein Südmark</a:t>
            </a:r>
          </a:p>
        </p:txBody>
      </p:sp>
    </p:spTree>
    <p:extLst>
      <p:ext uri="{BB962C8B-B14F-4D97-AF65-F5344CB8AC3E}">
        <p14:creationId xmlns:p14="http://schemas.microsoft.com/office/powerpoint/2010/main" val="210222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Kloepferstraße (1955)</a:t>
            </a:r>
            <a:r>
              <a:rPr lang="de-DE" sz="32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Hans Kloepfer (1876–1944), Arzt, Lyriker</a:t>
            </a:r>
            <a:endParaRPr lang="de-DE" sz="40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351571"/>
            <a:ext cx="7194755" cy="3751372"/>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200000"/>
              </a:lnSpc>
              <a:spcBef>
                <a:spcPts val="300"/>
              </a:spcBef>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1938 Ehrengast am Reichsparteitag in Nürnberg</a:t>
            </a:r>
          </a:p>
          <a:p>
            <a:pPr marL="0" indent="0">
              <a:lnSpc>
                <a:spcPct val="200000"/>
              </a:lnSpc>
              <a:spcBef>
                <a:spcPts val="300"/>
              </a:spcBef>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1939 Wolfgang-Amadeus-Mozart-Preis, 1941 Goethe-Medaille, </a:t>
            </a:r>
          </a:p>
          <a:p>
            <a:pPr marL="0" indent="0">
              <a:lnSpc>
                <a:spcPct val="200000"/>
              </a:lnSpc>
              <a:spcBef>
                <a:spcPts val="300"/>
              </a:spcBef>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1942 Raimundpreis</a:t>
            </a:r>
          </a:p>
          <a:p>
            <a:pPr marL="0" indent="0">
              <a:lnSpc>
                <a:spcPct val="200000"/>
              </a:lnSpc>
              <a:spcBef>
                <a:spcPts val="300"/>
              </a:spcBef>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1943 Ehrenbürgerschaft der Stadt Graz</a:t>
            </a:r>
          </a:p>
          <a:p>
            <a:pPr marL="0" indent="0">
              <a:lnSpc>
                <a:spcPct val="200000"/>
              </a:lnSpc>
              <a:spcBef>
                <a:spcPts val="300"/>
              </a:spcBef>
              <a:spcAft>
                <a:spcPts val="3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1944 Hitler und Goebbels schicken Kränze zu seiner Beerdigung</a:t>
            </a:r>
          </a:p>
        </p:txBody>
      </p:sp>
      <p:sp>
        <p:nvSpPr>
          <p:cNvPr id="4" name="TextBox 3">
            <a:extLst>
              <a:ext uri="{FF2B5EF4-FFF2-40B4-BE49-F238E27FC236}">
                <a16:creationId xmlns:a16="http://schemas.microsoft.com/office/drawing/2014/main" id="{98C1584B-6DD0-4047-B2B6-48FFD896DC34}"/>
              </a:ext>
            </a:extLst>
          </p:cNvPr>
          <p:cNvSpPr txBox="1"/>
          <p:nvPr/>
        </p:nvSpPr>
        <p:spPr>
          <a:xfrm>
            <a:off x="8308258" y="4807915"/>
            <a:ext cx="3382298" cy="161967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indent="0">
              <a:lnSpc>
                <a:spcPct val="115000"/>
              </a:lnSpc>
              <a:spcAft>
                <a:spcPts val="1000"/>
              </a:spcAft>
              <a:buNone/>
            </a:pPr>
            <a:r>
              <a:rPr lang="de-DE" sz="1600" dirty="0">
                <a:effectLst/>
                <a:latin typeface="Calibri" panose="020F0502020204030204" pitchFamily="34" charset="0"/>
                <a:ea typeface="Calibri" panose="020F0502020204030204" pitchFamily="34" charset="0"/>
                <a:cs typeface="Times New Roman" panose="02020603050405020304" pitchFamily="18" charset="0"/>
              </a:rPr>
              <a:t>Deutschnationale Einstellung, Sympathie für den Nationalsozialismus</a:t>
            </a:r>
          </a:p>
          <a:p>
            <a:pPr marL="0" indent="0">
              <a:lnSpc>
                <a:spcPct val="115000"/>
              </a:lnSpc>
              <a:spcAft>
                <a:spcPts val="1000"/>
              </a:spcAft>
              <a:buNone/>
            </a:pPr>
            <a:r>
              <a:rPr lang="de-DE" sz="1600" dirty="0">
                <a:effectLst/>
                <a:latin typeface="Calibri" panose="020F0502020204030204" pitchFamily="34" charset="0"/>
                <a:ea typeface="Calibri" panose="020F0502020204030204" pitchFamily="34" charset="0"/>
                <a:cs typeface="Times New Roman" panose="02020603050405020304" pitchFamily="18" charset="0"/>
              </a:rPr>
              <a:t>Ehrenmitglied im Bund Deutscher Schriftsteller Österreichs und im Schulverein Südmark</a:t>
            </a:r>
          </a:p>
        </p:txBody>
      </p:sp>
      <p:pic>
        <p:nvPicPr>
          <p:cNvPr id="7" name="Grafik 6">
            <a:extLst>
              <a:ext uri="{FF2B5EF4-FFF2-40B4-BE49-F238E27FC236}">
                <a16:creationId xmlns:a16="http://schemas.microsoft.com/office/drawing/2014/main" id="{28833C27-E4C3-4146-B130-9C5FFED636A8}"/>
              </a:ext>
            </a:extLst>
          </p:cNvPr>
          <p:cNvPicPr>
            <a:picLocks noChangeAspect="1"/>
          </p:cNvPicPr>
          <p:nvPr/>
        </p:nvPicPr>
        <p:blipFill rotWithShape="1">
          <a:blip r:embed="rId2">
            <a:extLst>
              <a:ext uri="{28A0092B-C50C-407E-A947-70E740481C1C}">
                <a14:useLocalDpi xmlns:a14="http://schemas.microsoft.com/office/drawing/2010/main" val="0"/>
              </a:ext>
            </a:extLst>
          </a:blip>
          <a:srcRect l="18993" r="19152" b="12074"/>
          <a:stretch/>
        </p:blipFill>
        <p:spPr>
          <a:xfrm>
            <a:off x="8308257" y="1351571"/>
            <a:ext cx="3382299" cy="329840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303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a:lnSpc>
                <a:spcPct val="100000"/>
              </a:lnSpc>
            </a:pPr>
            <a:r>
              <a:rPr lang="de-DE" sz="3200" b="1" dirty="0">
                <a:latin typeface="Calibri" panose="020F0502020204030204" pitchFamily="34" charset="0"/>
                <a:cs typeface="Times New Roman" panose="02020603050405020304" pitchFamily="18" charset="0"/>
              </a:rPr>
              <a:t>Josef-Weinheber-Platz (1958) </a:t>
            </a:r>
            <a:br>
              <a:rPr lang="de-DE" sz="3200" b="1" dirty="0">
                <a:latin typeface="Calibri" panose="020F0502020204030204" pitchFamily="34" charset="0"/>
                <a:cs typeface="Times New Roman" panose="02020603050405020304" pitchFamily="18" charset="0"/>
              </a:rPr>
            </a:br>
            <a:r>
              <a:rPr lang="de-DE" sz="2000" dirty="0">
                <a:latin typeface="Calibri" panose="020F0502020204030204" pitchFamily="34" charset="0"/>
                <a:cs typeface="Times New Roman" panose="02020603050405020304" pitchFamily="18" charset="0"/>
              </a:rPr>
              <a:t>Josef Weinheber (1892–1945), Schriftsteller</a:t>
            </a:r>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469231"/>
            <a:ext cx="7057103" cy="4944953"/>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chor="ctr">
            <a:noAutofit/>
          </a:bodyPr>
          <a:lstStyle/>
          <a:p>
            <a:pPr marL="0" indent="0">
              <a:lnSpc>
                <a:spcPct val="115000"/>
              </a:lnSpc>
              <a:spcBef>
                <a:spcPts val="200"/>
              </a:spcBef>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Er ist zwar „nicht primär durch sein Werk, so doch durch seine Haltung zum nationalsozialistischen Regime augenfällig kompromittiert.“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(Albert Berger, Josef Weinheber und der Nationalsozialismus)</a:t>
            </a:r>
          </a:p>
          <a:p>
            <a:pPr marL="0" indent="0">
              <a:lnSpc>
                <a:spcPct val="115000"/>
              </a:lnSpc>
              <a:spcBef>
                <a:spcPts val="200"/>
              </a:spcBef>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Sozialdemokratisches Umfeld</a:t>
            </a:r>
          </a:p>
          <a:p>
            <a:pPr marL="0" indent="0">
              <a:lnSpc>
                <a:spcPct val="115000"/>
              </a:lnSpc>
              <a:spcBef>
                <a:spcPts val="200"/>
              </a:spcBef>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Durchbruch mit „Adel und Untergang“ (1934) –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Adolf Luser Verlag</a:t>
            </a:r>
          </a:p>
          <a:p>
            <a:pPr marL="0" indent="0">
              <a:lnSpc>
                <a:spcPct val="115000"/>
              </a:lnSpc>
              <a:spcBef>
                <a:spcPts val="200"/>
              </a:spcBef>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Wien wörtlich (1935), Covergestaltung Maria Grengg</a:t>
            </a:r>
          </a:p>
        </p:txBody>
      </p:sp>
      <p:pic>
        <p:nvPicPr>
          <p:cNvPr id="8" name="Grafik 11" descr="Josef Weinheber bei der Verleihung des Ehrendoktorats | 650 plus">
            <a:hlinkClick r:id="rId2" tgtFrame="&quot;_blank&quot;"/>
            <a:extLst>
              <a:ext uri="{FF2B5EF4-FFF2-40B4-BE49-F238E27FC236}">
                <a16:creationId xmlns:a16="http://schemas.microsoft.com/office/drawing/2014/main" id="{588A50C5-85BC-4CA2-BDBE-B7EA99197CF8}"/>
              </a:ext>
            </a:extLst>
          </p:cNvPr>
          <p:cNvPicPr/>
          <p:nvPr/>
        </p:nvPicPr>
        <p:blipFill rotWithShape="1">
          <a:blip r:embed="rId3">
            <a:extLst>
              <a:ext uri="{28A0092B-C50C-407E-A947-70E740481C1C}">
                <a14:useLocalDpi xmlns:a14="http://schemas.microsoft.com/office/drawing/2010/main" val="0"/>
              </a:ext>
            </a:extLst>
          </a:blip>
          <a:srcRect t="9612" r="2805" b="10719"/>
          <a:stretch/>
        </p:blipFill>
        <p:spPr bwMode="auto">
          <a:xfrm>
            <a:off x="8288071" y="1473071"/>
            <a:ext cx="3065729" cy="3911857"/>
          </a:xfrm>
          <a:prstGeom prst="rect">
            <a:avLst/>
          </a:prstGeom>
          <a:noFill/>
          <a:ln>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98C1584B-6DD0-4047-B2B6-48FFD896DC34}"/>
              </a:ext>
            </a:extLst>
          </p:cNvPr>
          <p:cNvSpPr txBox="1"/>
          <p:nvPr/>
        </p:nvSpPr>
        <p:spPr>
          <a:xfrm>
            <a:off x="8288071" y="5384928"/>
            <a:ext cx="3065729" cy="10292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indent="0">
              <a:lnSpc>
                <a:spcPct val="115000"/>
              </a:lnSpc>
              <a:spcAft>
                <a:spcPts val="10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Josef Weinheber bei der Verleihung des Ehrendoktorats (1942)</a:t>
            </a:r>
            <a:endParaRPr lang="de-DE" sz="1600" dirty="0"/>
          </a:p>
        </p:txBody>
      </p:sp>
    </p:spTree>
    <p:extLst>
      <p:ext uri="{BB962C8B-B14F-4D97-AF65-F5344CB8AC3E}">
        <p14:creationId xmlns:p14="http://schemas.microsoft.com/office/powerpoint/2010/main" val="287915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a:lnSpc>
                <a:spcPct val="100000"/>
              </a:lnSpc>
            </a:pPr>
            <a:r>
              <a:rPr lang="de-DE" sz="3200" b="1" dirty="0">
                <a:latin typeface="Calibri" panose="020F0502020204030204" pitchFamily="34" charset="0"/>
                <a:cs typeface="Times New Roman" panose="02020603050405020304" pitchFamily="18" charset="0"/>
              </a:rPr>
              <a:t>Josef-Weinheber-Platz (1958) </a:t>
            </a:r>
            <a:br>
              <a:rPr lang="de-DE" sz="3200" b="1" dirty="0">
                <a:latin typeface="Calibri" panose="020F0502020204030204" pitchFamily="34" charset="0"/>
                <a:cs typeface="Times New Roman" panose="02020603050405020304" pitchFamily="18" charset="0"/>
              </a:rPr>
            </a:br>
            <a:r>
              <a:rPr lang="de-DE" sz="2000" dirty="0">
                <a:latin typeface="Calibri" panose="020F0502020204030204" pitchFamily="34" charset="0"/>
                <a:cs typeface="Times New Roman" panose="02020603050405020304" pitchFamily="18" charset="0"/>
              </a:rPr>
              <a:t>Josef Weinheber (1892–1945), Schriftsteller</a:t>
            </a:r>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469231"/>
            <a:ext cx="7057103" cy="4944953"/>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chor="ctr">
            <a:noAutofit/>
          </a:bodyPr>
          <a:lstStyle/>
          <a:p>
            <a:pPr marL="0" indent="0">
              <a:lnSpc>
                <a:spcPct val="115000"/>
              </a:lnSpc>
              <a:spcBef>
                <a:spcPts val="200"/>
              </a:spcBef>
              <a:spcAft>
                <a:spcPts val="10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1931 Beitritt zur NSDAP, womit er „unter den Schriftstellern einer der frühesten Parteigenossen war“. (Berger, S. 190) – Weinheber hatte sich nach beiden Seiten abgesichert.</a:t>
            </a:r>
          </a:p>
          <a:p>
            <a:pPr marL="0" indent="0">
              <a:lnSpc>
                <a:spcPct val="115000"/>
              </a:lnSpc>
              <a:spcBef>
                <a:spcPts val="200"/>
              </a:spcBef>
              <a:spcAft>
                <a:spcPts val="1000"/>
              </a:spcAft>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Weinheber war bei Großveranstaltungen immer mit dem Gehalt nach zwar mit unpolitischen Gedichten zur Stelle, er übersah aber, dass er dadurch dem System diente.</a:t>
            </a:r>
          </a:p>
          <a:p>
            <a:pPr marL="0" indent="0">
              <a:spcBef>
                <a:spcPts val="2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„Er war eine höchst ambivalente Figur, deren unbedingte Selbstbezogenheit sich als roter Faden sowohl durch seine Dichterkarriere als auch durch sein politisches Weltbild zog.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Er hatte spätestens seit Ende der 20er Jahre eine völkische Weltanschauung und wurde früh NSDAP-Mitglied. Gleichzeitig unternahm er aber nichts, was nicht seiner persönlichen Karriere gedient hätte.“ </a:t>
            </a:r>
          </a:p>
          <a:p>
            <a:pPr marL="0" indent="0">
              <a:spcBef>
                <a:spcPts val="200"/>
              </a:spcBef>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a:t>
            </a:r>
            <a:r>
              <a:rPr lang="de-DE" sz="2000" i="1" dirty="0">
                <a:effectLst/>
                <a:latin typeface="Calibri" panose="020F0502020204030204" pitchFamily="34" charset="0"/>
                <a:ea typeface="Calibri" panose="020F0502020204030204" pitchFamily="34" charset="0"/>
                <a:cs typeface="Times New Roman" panose="02020603050405020304" pitchFamily="18" charset="0"/>
              </a:rPr>
              <a:t>Dossier Arbeitsgruppe Weinheberdenkmal, E-Mail vom 27.5.2013 an die Kommission</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6" name="Grafik 5">
            <a:extLst>
              <a:ext uri="{FF2B5EF4-FFF2-40B4-BE49-F238E27FC236}">
                <a16:creationId xmlns:a16="http://schemas.microsoft.com/office/drawing/2014/main" id="{91A455DB-0716-3C4B-95D9-5445BD3AF740}"/>
              </a:ext>
            </a:extLst>
          </p:cNvPr>
          <p:cNvPicPr>
            <a:picLocks noChangeAspect="1"/>
          </p:cNvPicPr>
          <p:nvPr/>
        </p:nvPicPr>
        <p:blipFill rotWithShape="1">
          <a:blip r:embed="rId2">
            <a:extLst>
              <a:ext uri="{28A0092B-C50C-407E-A947-70E740481C1C}">
                <a14:useLocalDpi xmlns:a14="http://schemas.microsoft.com/office/drawing/2010/main" val="0"/>
              </a:ext>
            </a:extLst>
          </a:blip>
          <a:srcRect r="12692"/>
          <a:stretch/>
        </p:blipFill>
        <p:spPr>
          <a:xfrm>
            <a:off x="8120445" y="1469230"/>
            <a:ext cx="3233355" cy="494495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093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1F6C28-6CF6-6040-B0BB-9AB69A5AE139}"/>
              </a:ext>
            </a:extLst>
          </p:cNvPr>
          <p:cNvSpPr>
            <a:spLocks noGrp="1"/>
          </p:cNvSpPr>
          <p:nvPr>
            <p:ph idx="1"/>
          </p:nvPr>
        </p:nvSpPr>
        <p:spPr>
          <a:xfrm>
            <a:off x="838200" y="3103685"/>
            <a:ext cx="10515600" cy="3073278"/>
          </a:xfrm>
        </p:spPr>
        <p:txBody>
          <a:bodyPr/>
          <a:lstStyle/>
          <a:p>
            <a:pPr marL="0" indent="0" algn="ctr">
              <a:buNone/>
            </a:pPr>
            <a:r>
              <a:rPr lang="de-DE" b="1" dirty="0"/>
              <a:t>Vielen Dank für Ihre Aufmerksamkeit!</a:t>
            </a:r>
          </a:p>
          <a:p>
            <a:pPr marL="0" indent="0" algn="ctr">
              <a:buNone/>
            </a:pPr>
            <a:endParaRPr lang="de-DE" dirty="0"/>
          </a:p>
          <a:p>
            <a:pPr marL="0" indent="0" algn="ctr">
              <a:buNone/>
            </a:pPr>
            <a:r>
              <a:rPr lang="de-DE" dirty="0"/>
              <a:t>Kontakt:</a:t>
            </a:r>
          </a:p>
          <a:p>
            <a:pPr marL="0" indent="0" algn="ctr">
              <a:buNone/>
            </a:pPr>
            <a:r>
              <a:rPr lang="de-DE" dirty="0"/>
              <a:t>Dr. Peter </a:t>
            </a:r>
            <a:r>
              <a:rPr lang="de-DE" dirty="0" err="1"/>
              <a:t>Autengruber</a:t>
            </a:r>
            <a:endParaRPr lang="de-DE" dirty="0"/>
          </a:p>
          <a:p>
            <a:pPr marL="0" indent="0" algn="ctr">
              <a:buNone/>
            </a:pPr>
            <a:r>
              <a:rPr lang="de-DE" dirty="0" err="1"/>
              <a:t>peter.autengruber@univie.ac.at</a:t>
            </a:r>
            <a:endParaRPr lang="de-DE" dirty="0"/>
          </a:p>
        </p:txBody>
      </p:sp>
    </p:spTree>
    <p:extLst>
      <p:ext uri="{BB962C8B-B14F-4D97-AF65-F5344CB8AC3E}">
        <p14:creationId xmlns:p14="http://schemas.microsoft.com/office/powerpoint/2010/main" val="263301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rm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Andere Städte</a:t>
            </a:r>
            <a:endParaRPr lang="de-DE" sz="66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514169"/>
            <a:ext cx="10515600" cy="5085582"/>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rmAutofit lnSpcReduction="10000"/>
          </a:bodyPr>
          <a:lstStyle/>
          <a:p>
            <a:pPr marL="0" indent="0">
              <a:lnSpc>
                <a:spcPct val="110000"/>
              </a:lnSpc>
              <a:spcAft>
                <a:spcPts val="1000"/>
              </a:spcAft>
              <a:buNone/>
            </a:pPr>
            <a:r>
              <a:rPr lang="de-DE" sz="2000" b="1" dirty="0">
                <a:effectLst/>
                <a:latin typeface="Calibri" panose="020F0502020204030204" pitchFamily="34" charset="0"/>
                <a:ea typeface="Calibri" panose="020F0502020204030204" pitchFamily="34" charset="0"/>
                <a:cs typeface="Times New Roman" panose="02020603050405020304" pitchFamily="18" charset="0"/>
              </a:rPr>
              <a:t>Graz</a:t>
            </a:r>
            <a:r>
              <a:rPr lang="de-DE" sz="2000" dirty="0">
                <a:effectLst/>
                <a:latin typeface="Calibri" panose="020F0502020204030204" pitchFamily="34" charset="0"/>
                <a:ea typeface="Calibri" panose="020F0502020204030204" pitchFamily="34" charset="0"/>
                <a:cs typeface="Times New Roman" panose="02020603050405020304" pitchFamily="18" charset="0"/>
              </a:rPr>
              <a:t>: Historikerkommission 2014–2018, 82 Verkehrsflächen (oder 12 Prozent) als kritisch eingestuft;                       Mittelpunkt Kriegstreiber und Antisemiten vor dem Ersten Weltkrieg (Conrad von Hötzendorf, Ottokar Kernstock).</a:t>
            </a:r>
          </a:p>
          <a:p>
            <a:pPr marL="0" indent="0">
              <a:lnSpc>
                <a:spcPct val="110000"/>
              </a:lnSpc>
              <a:spcAft>
                <a:spcPts val="1000"/>
              </a:spcAft>
              <a:buNone/>
            </a:pPr>
            <a:r>
              <a:rPr lang="de-DE" sz="2000" b="1" dirty="0">
                <a:effectLst/>
                <a:latin typeface="Calibri" panose="020F0502020204030204" pitchFamily="34" charset="0"/>
                <a:ea typeface="Calibri" panose="020F0502020204030204" pitchFamily="34" charset="0"/>
                <a:cs typeface="Times New Roman" panose="02020603050405020304" pitchFamily="18" charset="0"/>
              </a:rPr>
              <a:t>Salzburg</a:t>
            </a:r>
            <a:r>
              <a:rPr lang="de-DE" sz="2000" dirty="0">
                <a:effectLst/>
                <a:latin typeface="Calibri" panose="020F0502020204030204" pitchFamily="34" charset="0"/>
                <a:ea typeface="Calibri" panose="020F0502020204030204" pitchFamily="34" charset="0"/>
                <a:cs typeface="Times New Roman" panose="02020603050405020304" pitchFamily="18" charset="0"/>
              </a:rPr>
              <a:t>: Historikerkommission 2018–2021, 66 Verkehrsflächen wurden als problematisch eingestuft (von 566 auf Personen bezogenen Verkehrsflächen), u.a. Herbert von Karajan,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Hans Pfitzner und Ferdinand Porsche. Im öffentlichen Diskurs stehen vor allem der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NS-Bildhauer Josef Thorak und Prof. Heinrich Damisch (Mitbegründer der Salzburger Festspiele).</a:t>
            </a:r>
          </a:p>
          <a:p>
            <a:pPr marL="0" indent="0">
              <a:lnSpc>
                <a:spcPct val="110000"/>
              </a:lnSpc>
              <a:spcAft>
                <a:spcPts val="1000"/>
              </a:spcAft>
              <a:buNone/>
            </a:pPr>
            <a:r>
              <a:rPr lang="de-DE" sz="2000" b="1" dirty="0">
                <a:effectLst/>
                <a:latin typeface="Calibri" panose="020F0502020204030204" pitchFamily="34" charset="0"/>
                <a:ea typeface="Calibri" panose="020F0502020204030204" pitchFamily="34" charset="0"/>
                <a:cs typeface="Times New Roman" panose="02020603050405020304" pitchFamily="18" charset="0"/>
              </a:rPr>
              <a:t>Klagenfurt</a:t>
            </a:r>
            <a:r>
              <a:rPr lang="de-DE" sz="2000" dirty="0">
                <a:effectLst/>
                <a:latin typeface="Calibri" panose="020F0502020204030204" pitchFamily="34" charset="0"/>
                <a:ea typeface="Calibri" panose="020F0502020204030204" pitchFamily="34" charset="0"/>
                <a:cs typeface="Times New Roman" panose="02020603050405020304" pitchFamily="18" charset="0"/>
              </a:rPr>
              <a:t>: Kommission (2007), Bericht wird unter Verschluss gehalten, vier Verkehrsflächen wurden zur Umbenennung empfohlen (Hindenbergstraße, Philipp Lenard, Ferdinand Porsche, Thomas Rauter).</a:t>
            </a:r>
          </a:p>
          <a:p>
            <a:pPr marL="0" indent="0">
              <a:lnSpc>
                <a:spcPct val="110000"/>
              </a:lnSpc>
              <a:buNone/>
            </a:pPr>
            <a:r>
              <a:rPr lang="de-DE" sz="2000" b="1" dirty="0">
                <a:effectLst/>
                <a:latin typeface="Calibri" panose="020F0502020204030204" pitchFamily="34" charset="0"/>
                <a:ea typeface="Calibri" panose="020F0502020204030204" pitchFamily="34" charset="0"/>
                <a:cs typeface="Times New Roman" panose="02020603050405020304" pitchFamily="18" charset="0"/>
              </a:rPr>
              <a:t>Villach</a:t>
            </a:r>
            <a:r>
              <a:rPr lang="de-DE" sz="2000" dirty="0">
                <a:effectLst/>
                <a:latin typeface="Calibri" panose="020F0502020204030204" pitchFamily="34" charset="0"/>
                <a:ea typeface="Calibri" panose="020F0502020204030204" pitchFamily="34" charset="0"/>
                <a:cs typeface="Times New Roman" panose="02020603050405020304" pitchFamily="18" charset="0"/>
              </a:rPr>
              <a:t>: Abschlussbericht im März 2020. 270 Ergänzungstafeln wurden angebracht. </a:t>
            </a:r>
            <a:br>
              <a:rPr lang="de-DE" sz="2000" dirty="0">
                <a:effectLst/>
                <a:latin typeface="Calibri" panose="020F0502020204030204" pitchFamily="34" charset="0"/>
                <a:ea typeface="Calibri" panose="020F0502020204030204" pitchFamily="34" charset="0"/>
                <a:cs typeface="Times New Roman" panose="02020603050405020304" pitchFamily="18" charset="0"/>
              </a:rPr>
            </a:br>
            <a:r>
              <a:rPr lang="de-DE" sz="2000" dirty="0">
                <a:effectLst/>
                <a:latin typeface="Calibri" panose="020F0502020204030204" pitchFamily="34" charset="0"/>
                <a:ea typeface="Calibri" panose="020F0502020204030204" pitchFamily="34" charset="0"/>
                <a:cs typeface="Times New Roman" panose="02020603050405020304" pitchFamily="18" charset="0"/>
              </a:rPr>
              <a:t>16 Verkehrsflächen wurden als kritisch eingeschätzt und mit zusätzlichen Informationstafeln versehen (u.a. Ottokar Kernstock und der Bildhauer und Schriftsteller Gustinus Ambrosi).</a:t>
            </a:r>
            <a:endParaRPr lang="de-DE" sz="4000" dirty="0"/>
          </a:p>
        </p:txBody>
      </p:sp>
    </p:spTree>
    <p:extLst>
      <p:ext uri="{BB962C8B-B14F-4D97-AF65-F5344CB8AC3E}">
        <p14:creationId xmlns:p14="http://schemas.microsoft.com/office/powerpoint/2010/main" val="94189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Straßennamen – das kollektive Gedächtnis einer Stadt</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651819"/>
            <a:ext cx="10515600" cy="452514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„Mit der Namensgebung wird ein bestimmtes Geschichtsbild vermittelt und so Geschichtspolitik betrieben.“ </a:t>
            </a:r>
          </a:p>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a:t>
            </a:r>
            <a:r>
              <a:rPr lang="de-DE" sz="2400" i="1" dirty="0">
                <a:effectLst/>
                <a:latin typeface="Calibri" panose="020F0502020204030204" pitchFamily="34" charset="0"/>
                <a:ea typeface="Calibri" panose="020F0502020204030204" pitchFamily="34" charset="0"/>
                <a:cs typeface="Times New Roman" panose="02020603050405020304" pitchFamily="18" charset="0"/>
              </a:rPr>
              <a:t>Werner Koroschitz</a:t>
            </a:r>
            <a:r>
              <a:rPr lang="de-DE"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„Grundsätzlich gilt: Straßen werden bzw. wurden nach Personen benannt, denen dadurch eine besondere Ehre zuteilwerden soll(te). Persönlichkeiten, deren nationalsozialistische Verstrickung nachweislich weit über gewöhnliches Mitläufertum hinausging oder deren Haltung durch kriegshetzerische, frauenfeindliche und rassistische Äußerungen geprägt war, müssen nicht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unbedingt durch die Benennung einer Straße – mögen ihre sonstigen Leistungen auch wie immer geartet sein – gewürdigt werden.“ </a:t>
            </a:r>
          </a:p>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a:t>
            </a:r>
            <a:r>
              <a:rPr lang="de-DE" sz="2400" i="1" dirty="0">
                <a:effectLst/>
                <a:latin typeface="Calibri" panose="020F0502020204030204" pitchFamily="34" charset="0"/>
                <a:ea typeface="Calibri" panose="020F0502020204030204" pitchFamily="34" charset="0"/>
                <a:cs typeface="Times New Roman" panose="02020603050405020304" pitchFamily="18" charset="0"/>
              </a:rPr>
              <a:t>Werner Koroschitz</a:t>
            </a:r>
            <a:r>
              <a:rPr lang="de-DE" sz="2400" dirty="0">
                <a:effectLst/>
                <a:latin typeface="Calibri" panose="020F0502020204030204" pitchFamily="34" charset="0"/>
                <a:ea typeface="Calibri" panose="020F0502020204030204" pitchFamily="34" charset="0"/>
                <a:cs typeface="Times New Roman" panose="02020603050405020304" pitchFamily="18" charset="0"/>
              </a:rPr>
              <a:t>)</a:t>
            </a:r>
            <a:endParaRPr lang="de-DE" sz="2400" dirty="0"/>
          </a:p>
        </p:txBody>
      </p:sp>
    </p:spTree>
    <p:extLst>
      <p:ext uri="{BB962C8B-B14F-4D97-AF65-F5344CB8AC3E}">
        <p14:creationId xmlns:p14="http://schemas.microsoft.com/office/powerpoint/2010/main" val="255473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Rolle der Politik</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474837"/>
            <a:ext cx="5100484" cy="4739149"/>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Ignorieren – abwehren</a:t>
            </a:r>
          </a:p>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Beruhigung (man ist der Thematik grundsätzlich aufgeschlossen) –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Spiel auf Zeit</a:t>
            </a:r>
          </a:p>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Einsetzung einer Historiker-</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err="1">
                <a:effectLst/>
                <a:latin typeface="Calibri" panose="020F0502020204030204" pitchFamily="34" charset="0"/>
                <a:ea typeface="Calibri" panose="020F0502020204030204" pitchFamily="34" charset="0"/>
                <a:cs typeface="Times New Roman" panose="02020603050405020304" pitchFamily="18" charset="0"/>
              </a:rPr>
              <a:t>kommission</a:t>
            </a:r>
            <a:r>
              <a:rPr lang="de-DE" sz="2400" dirty="0">
                <a:effectLst/>
                <a:latin typeface="Calibri" panose="020F0502020204030204" pitchFamily="34" charset="0"/>
                <a:ea typeface="Calibri" panose="020F0502020204030204" pitchFamily="34" charset="0"/>
                <a:cs typeface="Times New Roman" panose="02020603050405020304" pitchFamily="18" charset="0"/>
              </a:rPr>
              <a:t> – weiterer Zeitgewinn</a:t>
            </a:r>
          </a:p>
          <a:p>
            <a:pPr marL="0" indent="0">
              <a:lnSpc>
                <a:spcPct val="115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Politik präsentiert Ergebnisse und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fährt unterschiedliche Strategien (Beispiel Wien, Delegieren an Bezirke)</a:t>
            </a:r>
          </a:p>
          <a:p>
            <a:pPr marL="0" indent="0">
              <a:buNone/>
            </a:pPr>
            <a:endParaRPr lang="de-DE" sz="2400" dirty="0"/>
          </a:p>
        </p:txBody>
      </p:sp>
      <p:pic>
        <p:nvPicPr>
          <p:cNvPr id="4" name="Grafik 2">
            <a:extLst>
              <a:ext uri="{FF2B5EF4-FFF2-40B4-BE49-F238E27FC236}">
                <a16:creationId xmlns:a16="http://schemas.microsoft.com/office/drawing/2014/main" id="{8172EE60-1E70-459D-8D15-1464CC9C1A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8231" y="2364411"/>
            <a:ext cx="5095569" cy="3338299"/>
          </a:xfrm>
          <a:prstGeom prst="rect">
            <a:avLst/>
          </a:prstGeom>
          <a:noFill/>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1A2FFA3-CDE3-4536-8505-42C83B15E612}"/>
              </a:ext>
            </a:extLst>
          </p:cNvPr>
          <p:cNvSpPr txBox="1"/>
          <p:nvPr/>
        </p:nvSpPr>
        <p:spPr>
          <a:xfrm>
            <a:off x="6253318" y="1474837"/>
            <a:ext cx="5095569" cy="58477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3200" b="1" dirty="0"/>
              <a:t>Zusatztafeln</a:t>
            </a:r>
          </a:p>
        </p:txBody>
      </p:sp>
    </p:spTree>
    <p:extLst>
      <p:ext uri="{BB962C8B-B14F-4D97-AF65-F5344CB8AC3E}">
        <p14:creationId xmlns:p14="http://schemas.microsoft.com/office/powerpoint/2010/main" val="183559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Zusatztafeln</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573159"/>
            <a:ext cx="4776019" cy="3677268"/>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15000"/>
              </a:lnSpc>
              <a:spcAft>
                <a:spcPts val="1000"/>
              </a:spcAft>
              <a:buNone/>
            </a:pPr>
            <a:r>
              <a:rPr lang="de-DE" sz="2400" b="1" dirty="0">
                <a:effectLst/>
                <a:latin typeface="Calibri" panose="020F0502020204030204" pitchFamily="34" charset="0"/>
                <a:ea typeface="Calibri" panose="020F0502020204030204" pitchFamily="34" charset="0"/>
                <a:cs typeface="Times New Roman" panose="02020603050405020304" pitchFamily="18" charset="0"/>
              </a:rPr>
              <a:t>Frage der Textierung: </a:t>
            </a:r>
          </a:p>
          <a:p>
            <a:pPr marL="354013" indent="-354013">
              <a:lnSpc>
                <a:spcPct val="115000"/>
              </a:lnSpc>
              <a:spcAft>
                <a:spcPts val="1000"/>
              </a:spcAft>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Wer textiert? </a:t>
            </a:r>
          </a:p>
          <a:p>
            <a:pPr marL="354013" indent="-354013">
              <a:lnSpc>
                <a:spcPct val="115000"/>
              </a:lnSpc>
              <a:spcAft>
                <a:spcPts val="1000"/>
              </a:spcAft>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Was steht auf Zusatztafeln? </a:t>
            </a:r>
          </a:p>
          <a:p>
            <a:pPr marL="354013" indent="-354013">
              <a:lnSpc>
                <a:spcPct val="115000"/>
              </a:lnSpc>
              <a:spcAft>
                <a:spcPts val="1000"/>
              </a:spcAft>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Wie umfangreich sollen sie sein? </a:t>
            </a:r>
          </a:p>
          <a:p>
            <a:pPr marL="354013" indent="-354013">
              <a:lnSpc>
                <a:spcPct val="115000"/>
              </a:lnSpc>
              <a:spcAft>
                <a:spcPts val="1000"/>
              </a:spcAft>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Was kann man in so einem kurzen Text sinnvoll unterbringen?</a:t>
            </a:r>
            <a:endParaRPr lang="de-DE" sz="3200" dirty="0"/>
          </a:p>
        </p:txBody>
      </p:sp>
      <p:pic>
        <p:nvPicPr>
          <p:cNvPr id="6" name="Grafik 7" descr="Erste Zusatztafeln für problematische Straßennamen in Wien - Wien -  derStandard.at › Panorama">
            <a:hlinkClick r:id="rId2" tgtFrame="&quot;_blank&quot;"/>
            <a:extLst>
              <a:ext uri="{FF2B5EF4-FFF2-40B4-BE49-F238E27FC236}">
                <a16:creationId xmlns:a16="http://schemas.microsoft.com/office/drawing/2014/main" id="{BB27FF0A-42B5-4B6C-90EA-786AFCEE42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59330" y="1573159"/>
            <a:ext cx="5394470" cy="3677267"/>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346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Einwände gegen Umbenennungen</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297857"/>
            <a:ext cx="10515600" cy="4908602"/>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342900" lvl="0" indent="-342900">
              <a:lnSpc>
                <a:spcPct val="115000"/>
              </a:lnSpc>
              <a:spcBef>
                <a:spcPts val="1200"/>
              </a:spcBef>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Traditionalistische Argumentation (Straßennamen als etwas historisch Gewachsenes)</a:t>
            </a:r>
          </a:p>
          <a:p>
            <a:pPr marL="342900" lvl="0" indent="-342900">
              <a:lnSpc>
                <a:spcPct val="115000"/>
              </a:lnSpc>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Didaktische Argumentation (Umbenennung löscht unbequeme Geschichte aus)</a:t>
            </a:r>
          </a:p>
          <a:p>
            <a:pPr marL="342900" lvl="0" indent="-342900">
              <a:lnSpc>
                <a:spcPct val="115000"/>
              </a:lnSpc>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Kategoriale Argumente (BefürworterInnen einer Umbenennung handeln im Sinne politischer Korrektheit)</a:t>
            </a:r>
          </a:p>
          <a:p>
            <a:pPr marL="342900" lvl="0" indent="-342900">
              <a:lnSpc>
                <a:spcPct val="115000"/>
              </a:lnSpc>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Historisch-fachliche Argumente (Abwägungsfrage im Einzelfall)</a:t>
            </a:r>
          </a:p>
          <a:p>
            <a:pPr marL="342900" lvl="0" indent="-342900">
              <a:lnSpc>
                <a:spcPct val="115000"/>
              </a:lnSpc>
              <a:spcAft>
                <a:spcPts val="1000"/>
              </a:spcAft>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Autonomiefixierte Elemente (Wir lassen uns nicht vorschreiben, wie unsere Straßen zu heißen haben)</a:t>
            </a:r>
          </a:p>
          <a:p>
            <a:pPr marL="0" indent="0">
              <a:lnSpc>
                <a:spcPct val="115000"/>
              </a:lnSpc>
              <a:spcBef>
                <a:spcPts val="600"/>
              </a:spcBef>
              <a:spcAft>
                <a:spcPts val="1000"/>
              </a:spcAft>
              <a:buNone/>
            </a:pPr>
            <a:r>
              <a:rPr lang="de-DE" sz="3200" b="1" dirty="0">
                <a:effectLst/>
                <a:latin typeface="Calibri" panose="020F0502020204030204" pitchFamily="34" charset="0"/>
                <a:ea typeface="Calibri" panose="020F0502020204030204" pitchFamily="34" charset="0"/>
                <a:cs typeface="Times New Roman" panose="02020603050405020304" pitchFamily="18" charset="0"/>
              </a:rPr>
              <a:t>Rolle der Medien</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Umbenennungsdebatten sind nicht auf Konsens sondern auf Dissens ausgelegt.</a:t>
            </a:r>
          </a:p>
          <a:p>
            <a:pPr marL="342900" lvl="0" indent="-342900">
              <a:lnSpc>
                <a:spcPct val="115000"/>
              </a:lnSpc>
              <a:spcAft>
                <a:spcPts val="1000"/>
              </a:spcAft>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Debatten werden zugespitzt oder auch verkürzt.</a:t>
            </a:r>
          </a:p>
          <a:p>
            <a:pPr marL="0" indent="0">
              <a:buNone/>
            </a:pPr>
            <a:endParaRPr lang="de-DE" sz="2400" dirty="0"/>
          </a:p>
        </p:txBody>
      </p:sp>
    </p:spTree>
    <p:extLst>
      <p:ext uri="{BB962C8B-B14F-4D97-AF65-F5344CB8AC3E}">
        <p14:creationId xmlns:p14="http://schemas.microsoft.com/office/powerpoint/2010/main" val="368244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Benennungskriterien (Beispiel Wien)</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494503"/>
            <a:ext cx="10515600" cy="4711956"/>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lvl="0" indent="0">
              <a:lnSpc>
                <a:spcPct val="115000"/>
              </a:lnSpc>
              <a:buNone/>
            </a:pPr>
            <a:r>
              <a:rPr lang="de-DE" b="1" dirty="0">
                <a:effectLst/>
                <a:latin typeface="Calibri" panose="020F0502020204030204" pitchFamily="34" charset="0"/>
                <a:ea typeface="Calibri" panose="020F0502020204030204" pitchFamily="34" charset="0"/>
                <a:cs typeface="Times New Roman" panose="02020603050405020304" pitchFamily="18" charset="0"/>
              </a:rPr>
              <a:t>Zusammenfassung der Benennungsgrundsätze (2013)</a:t>
            </a:r>
          </a:p>
          <a:p>
            <a:pPr marL="342900" lvl="0" indent="-342900">
              <a:lnSpc>
                <a:spcPct val="115000"/>
              </a:lnSpc>
              <a:buFont typeface="Wingdings" panose="05000000000000000000" pitchFamily="2" charset="2"/>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Erkennbarkeit, Unterscheidbarkeit, Prägnanz, Kürze</a:t>
            </a:r>
          </a:p>
          <a:p>
            <a:pPr marL="342900" lvl="0" indent="-342900">
              <a:lnSpc>
                <a:spcPct val="115000"/>
              </a:lnSpc>
              <a:buFont typeface="Wingdings" panose="05000000000000000000" pitchFamily="2" charset="2"/>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Wien-Bezug</a:t>
            </a:r>
          </a:p>
          <a:p>
            <a:pPr marL="342900" lvl="0" indent="-342900">
              <a:lnSpc>
                <a:spcPct val="115000"/>
              </a:lnSpc>
              <a:buFont typeface="Wingdings" panose="05000000000000000000" pitchFamily="2" charset="2"/>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Einjährige Interkalarfrist</a:t>
            </a:r>
          </a:p>
          <a:p>
            <a:pPr marL="342900" lvl="0" indent="-342900">
              <a:lnSpc>
                <a:spcPct val="115000"/>
              </a:lnSpc>
              <a:spcAft>
                <a:spcPts val="1000"/>
              </a:spcAft>
              <a:buFont typeface="Wingdings" panose="05000000000000000000" pitchFamily="2" charset="2"/>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Bei personenbezogenen Straßennamen: objektivierbare Verdienste,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historische Vorabprüfung, Gendergerechtigkeit, Wiederspiegelung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der Diversität als Zuwanderungsstadt. Umbenennungen sollen auch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weiterhin die Ausnahme bleiben.</a:t>
            </a:r>
          </a:p>
        </p:txBody>
      </p:sp>
      <p:pic>
        <p:nvPicPr>
          <p:cNvPr id="1026" name="Picture 2" descr="Wiener Wappen – Wikipedia">
            <a:extLst>
              <a:ext uri="{FF2B5EF4-FFF2-40B4-BE49-F238E27FC236}">
                <a16:creationId xmlns:a16="http://schemas.microsoft.com/office/drawing/2014/main" id="{5A3B777E-196D-44A0-8D1B-448EAB453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658" y="1677784"/>
            <a:ext cx="1853996" cy="182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9078-A911-40F9-BB49-84045CAAA68C}"/>
              </a:ext>
            </a:extLst>
          </p:cNvPr>
          <p:cNvSpPr>
            <a:spLocks noGrp="1"/>
          </p:cNvSpPr>
          <p:nvPr>
            <p:ph type="title"/>
          </p:nvPr>
        </p:nvSpPr>
        <p:spPr>
          <a:xfrm>
            <a:off x="838200" y="365126"/>
            <a:ext cx="10515600" cy="804914"/>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r>
              <a:rPr lang="de-DE" sz="3200" b="1" dirty="0">
                <a:effectLst/>
                <a:latin typeface="Calibri" panose="020F0502020204030204" pitchFamily="34" charset="0"/>
                <a:ea typeface="Calibri" panose="020F0502020204030204" pitchFamily="34" charset="0"/>
                <a:cs typeface="Times New Roman" panose="02020603050405020304" pitchFamily="18" charset="0"/>
              </a:rPr>
              <a:t>Benennungskonjunkturen</a:t>
            </a:r>
            <a:endParaRPr lang="de-DE" sz="3200" dirty="0"/>
          </a:p>
        </p:txBody>
      </p:sp>
      <p:sp>
        <p:nvSpPr>
          <p:cNvPr id="3" name="Content Placeholder 2">
            <a:extLst>
              <a:ext uri="{FF2B5EF4-FFF2-40B4-BE49-F238E27FC236}">
                <a16:creationId xmlns:a16="http://schemas.microsoft.com/office/drawing/2014/main" id="{FB493826-25C6-4B7B-AE57-A4BA695B7D91}"/>
              </a:ext>
            </a:extLst>
          </p:cNvPr>
          <p:cNvSpPr>
            <a:spLocks noGrp="1"/>
          </p:cNvSpPr>
          <p:nvPr>
            <p:ph idx="1"/>
          </p:nvPr>
        </p:nvSpPr>
        <p:spPr>
          <a:xfrm>
            <a:off x="838200" y="1494503"/>
            <a:ext cx="5424948" cy="4525143"/>
          </a:xfr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ct val="150000"/>
              </a:lnSpc>
              <a:spcAft>
                <a:spcPts val="10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Benennung seit rund 30 Jahren fast ausschließlich auf Personen bezogen.</a:t>
            </a:r>
          </a:p>
          <a:p>
            <a:pPr marL="0" indent="0">
              <a:lnSpc>
                <a:spcPct val="150000"/>
              </a:lnSpc>
              <a:spcAft>
                <a:spcPts val="1000"/>
              </a:spcAft>
              <a:buNone/>
            </a:pPr>
            <a:endParaRPr lang="de-DE" sz="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Benennung von Frauen führt zu en-bloc-Benennungen (z.B. Seestadt), aber auch zu unreflektierten Benennungen (Lore-Kutschera-Weg, Margret-Dietrich-Gasse).</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22">
            <a:extLst>
              <a:ext uri="{FF2B5EF4-FFF2-40B4-BE49-F238E27FC236}">
                <a16:creationId xmlns:a16="http://schemas.microsoft.com/office/drawing/2014/main" id="{16FDC6AA-C7BD-44D3-8E05-64DBE9E342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95767" y="1494503"/>
            <a:ext cx="4611329" cy="4525143"/>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987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2245</Words>
  <Application>Microsoft Macintosh PowerPoint</Application>
  <PresentationFormat>Breitbild</PresentationFormat>
  <Paragraphs>144</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Calibri Light</vt:lpstr>
      <vt:lpstr>Times New Roman</vt:lpstr>
      <vt:lpstr>Wingdings</vt:lpstr>
      <vt:lpstr>Office Theme</vt:lpstr>
      <vt:lpstr>Vom Umgang mit umstrittenen Straßennamen  Umbenennungsdiskussionen anhand von Fallbeispielen</vt:lpstr>
      <vt:lpstr>Historikerkommission in Wien</vt:lpstr>
      <vt:lpstr>Andere Städte</vt:lpstr>
      <vt:lpstr>Straßennamen – das kollektive Gedächtnis einer Stadt</vt:lpstr>
      <vt:lpstr>Rolle der Politik</vt:lpstr>
      <vt:lpstr>Zusatztafeln</vt:lpstr>
      <vt:lpstr>Einwände gegen Umbenennungen</vt:lpstr>
      <vt:lpstr>Benennungskriterien (Beispiel Wien)</vt:lpstr>
      <vt:lpstr>Benennungskonjunkturen</vt:lpstr>
      <vt:lpstr>Verkehrsflächen</vt:lpstr>
      <vt:lpstr>Geänderte Wertehaltungen</vt:lpstr>
      <vt:lpstr>Sebastian-Brunner-Gasse (1898) Sebastian Brunner (1814–1893), Priester, Schriftsteller, Gründer der Wiener Kirchenzeitung</vt:lpstr>
      <vt:lpstr>Dusikagasse (1993) Franz (Ferry) Dusika (1908–1984), Radrennfahrer und -veranstalter, Sportartikelhändler</vt:lpstr>
      <vt:lpstr>Dusikagasse (1993) Franz (Ferry) Dusika (1908–1984), Radrennfahrer und -veranstalter, Sportartikelhändler</vt:lpstr>
      <vt:lpstr>Dusikagasse (1993) Franz (Ferry) Dusika (1908–1984), Radrennfahrer und -veranstalter, Sportartikelhändler</vt:lpstr>
      <vt:lpstr>Maria-Grengg-Gasse (1967) Maria Grengg (1888-1963), Schriftstellerin, Malerin</vt:lpstr>
      <vt:lpstr>Maria-Grengg-Gasse (1967) Maria Grengg (1888–1963), Schriftstellerin, Malerin</vt:lpstr>
      <vt:lpstr>Maria-Grengg-Gasse (1967) Maria Grengg (1888-1963), Schriftstellerin, Malerin</vt:lpstr>
      <vt:lpstr>PowerPoint-Präsentation</vt:lpstr>
      <vt:lpstr>Kloepferstraße (1955)  Hans Kloepfer (1876–1944), Arzt, Lyriker</vt:lpstr>
      <vt:lpstr>Kloepferstraße (1955)  Hans Kloepfer (1876–1944), Arzt, Lyriker</vt:lpstr>
      <vt:lpstr>Josef-Weinheber-Platz (1958)  Josef Weinheber (1892–1945), Schriftsteller</vt:lpstr>
      <vt:lpstr>Josef-Weinheber-Platz (1958)  Josef Weinheber (1892–1945), Schriftsteller</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Vom Umgang mit umstrittenen Straßennamen  Umbenennungsdiskussionen anhand von Fallbeispielen</dc:title>
  <dc:creator>Alexander Ziesche</dc:creator>
  <cp:lastModifiedBy>GO</cp:lastModifiedBy>
  <cp:revision>15</cp:revision>
  <dcterms:created xsi:type="dcterms:W3CDTF">2021-09-10T17:42:02Z</dcterms:created>
  <dcterms:modified xsi:type="dcterms:W3CDTF">2021-09-14T12:58:15Z</dcterms:modified>
</cp:coreProperties>
</file>