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65" r:id="rId7"/>
    <p:sldId id="258" r:id="rId8"/>
    <p:sldId id="266" r:id="rId9"/>
    <p:sldId id="269" r:id="rId10"/>
    <p:sldId id="259" r:id="rId11"/>
    <p:sldId id="261" r:id="rId12"/>
    <p:sldId id="262" r:id="rId13"/>
    <p:sldId id="268" r:id="rId14"/>
    <p:sldId id="263" r:id="rId15"/>
    <p:sldId id="267" r:id="rId16"/>
    <p:sldId id="272"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um, Hanna (hanna.blum@uni-graz.at)" userId="f5aaae1f-7172-4740-87f5-572fa062ebee" providerId="ADAL" clId="{62AB1673-0264-4B4D-9B5B-DDD2B4D4AE96}"/>
    <pc:docChg chg="undo custSel addSld delSld modSld sldOrd">
      <pc:chgData name="Blum, Hanna (hanna.blum@uni-graz.at)" userId="f5aaae1f-7172-4740-87f5-572fa062ebee" providerId="ADAL" clId="{62AB1673-0264-4B4D-9B5B-DDD2B4D4AE96}" dt="2021-09-22T08:42:22.790" v="2023" actId="1076"/>
      <pc:docMkLst>
        <pc:docMk/>
      </pc:docMkLst>
      <pc:sldChg chg="modSp">
        <pc:chgData name="Blum, Hanna (hanna.blum@uni-graz.at)" userId="f5aaae1f-7172-4740-87f5-572fa062ebee" providerId="ADAL" clId="{62AB1673-0264-4B4D-9B5B-DDD2B4D4AE96}" dt="2021-09-21T08:00:51.974" v="323" actId="20577"/>
        <pc:sldMkLst>
          <pc:docMk/>
          <pc:sldMk cId="1625995514" sldId="257"/>
        </pc:sldMkLst>
        <pc:spChg chg="mod">
          <ac:chgData name="Blum, Hanna (hanna.blum@uni-graz.at)" userId="f5aaae1f-7172-4740-87f5-572fa062ebee" providerId="ADAL" clId="{62AB1673-0264-4B4D-9B5B-DDD2B4D4AE96}" dt="2021-09-21T07:46:11.398" v="46" actId="20577"/>
          <ac:spMkLst>
            <pc:docMk/>
            <pc:sldMk cId="1625995514" sldId="257"/>
            <ac:spMk id="2" creationId="{F1D5669B-3D67-4F08-9E22-0F31FA67C181}"/>
          </ac:spMkLst>
        </pc:spChg>
        <pc:spChg chg="mod">
          <ac:chgData name="Blum, Hanna (hanna.blum@uni-graz.at)" userId="f5aaae1f-7172-4740-87f5-572fa062ebee" providerId="ADAL" clId="{62AB1673-0264-4B4D-9B5B-DDD2B4D4AE96}" dt="2021-09-21T08:00:51.974" v="323" actId="20577"/>
          <ac:spMkLst>
            <pc:docMk/>
            <pc:sldMk cId="1625995514" sldId="257"/>
            <ac:spMk id="3" creationId="{B8C5B4BC-7F5E-4526-938C-B8139542882D}"/>
          </ac:spMkLst>
        </pc:spChg>
      </pc:sldChg>
      <pc:sldChg chg="modSp add">
        <pc:chgData name="Blum, Hanna (hanna.blum@uni-graz.at)" userId="f5aaae1f-7172-4740-87f5-572fa062ebee" providerId="ADAL" clId="{62AB1673-0264-4B4D-9B5B-DDD2B4D4AE96}" dt="2021-09-21T08:05:08.710" v="417" actId="20577"/>
        <pc:sldMkLst>
          <pc:docMk/>
          <pc:sldMk cId="1661056793" sldId="258"/>
        </pc:sldMkLst>
        <pc:spChg chg="mod">
          <ac:chgData name="Blum, Hanna (hanna.blum@uni-graz.at)" userId="f5aaae1f-7172-4740-87f5-572fa062ebee" providerId="ADAL" clId="{62AB1673-0264-4B4D-9B5B-DDD2B4D4AE96}" dt="2021-09-21T08:04:08.884" v="344" actId="20577"/>
          <ac:spMkLst>
            <pc:docMk/>
            <pc:sldMk cId="1661056793" sldId="258"/>
            <ac:spMk id="2" creationId="{E2AFC36A-90D9-4CD5-ADC7-16322CB468FD}"/>
          </ac:spMkLst>
        </pc:spChg>
        <pc:spChg chg="mod">
          <ac:chgData name="Blum, Hanna (hanna.blum@uni-graz.at)" userId="f5aaae1f-7172-4740-87f5-572fa062ebee" providerId="ADAL" clId="{62AB1673-0264-4B4D-9B5B-DDD2B4D4AE96}" dt="2021-09-21T08:05:08.710" v="417" actId="20577"/>
          <ac:spMkLst>
            <pc:docMk/>
            <pc:sldMk cId="1661056793" sldId="258"/>
            <ac:spMk id="3" creationId="{89CA298F-CDB9-445B-BEC4-018B96493CDF}"/>
          </ac:spMkLst>
        </pc:spChg>
      </pc:sldChg>
      <pc:sldChg chg="addSp delSp modSp add modTransition">
        <pc:chgData name="Blum, Hanna (hanna.blum@uni-graz.at)" userId="f5aaae1f-7172-4740-87f5-572fa062ebee" providerId="ADAL" clId="{62AB1673-0264-4B4D-9B5B-DDD2B4D4AE96}" dt="2021-09-21T09:14:38.007" v="459"/>
        <pc:sldMkLst>
          <pc:docMk/>
          <pc:sldMk cId="431363380" sldId="259"/>
        </pc:sldMkLst>
        <pc:spChg chg="mod">
          <ac:chgData name="Blum, Hanna (hanna.blum@uni-graz.at)" userId="f5aaae1f-7172-4740-87f5-572fa062ebee" providerId="ADAL" clId="{62AB1673-0264-4B4D-9B5B-DDD2B4D4AE96}" dt="2021-09-21T09:10:43.640" v="435" actId="20577"/>
          <ac:spMkLst>
            <pc:docMk/>
            <pc:sldMk cId="431363380" sldId="259"/>
            <ac:spMk id="2" creationId="{E2AFC36A-90D9-4CD5-ADC7-16322CB468FD}"/>
          </ac:spMkLst>
        </pc:spChg>
        <pc:spChg chg="del mod">
          <ac:chgData name="Blum, Hanna (hanna.blum@uni-graz.at)" userId="f5aaae1f-7172-4740-87f5-572fa062ebee" providerId="ADAL" clId="{62AB1673-0264-4B4D-9B5B-DDD2B4D4AE96}" dt="2021-09-21T09:11:34.446" v="436"/>
          <ac:spMkLst>
            <pc:docMk/>
            <pc:sldMk cId="431363380" sldId="259"/>
            <ac:spMk id="3" creationId="{89CA298F-CDB9-445B-BEC4-018B96493CDF}"/>
          </ac:spMkLst>
        </pc:spChg>
        <pc:picChg chg="add mod">
          <ac:chgData name="Blum, Hanna (hanna.blum@uni-graz.at)" userId="f5aaae1f-7172-4740-87f5-572fa062ebee" providerId="ADAL" clId="{62AB1673-0264-4B4D-9B5B-DDD2B4D4AE96}" dt="2021-09-21T09:11:53.400" v="440" actId="1076"/>
          <ac:picMkLst>
            <pc:docMk/>
            <pc:sldMk cId="431363380" sldId="259"/>
            <ac:picMk id="4" creationId="{3511E700-0870-4F09-AEA3-9357F3CE15FF}"/>
          </ac:picMkLst>
        </pc:picChg>
      </pc:sldChg>
      <pc:sldChg chg="modSp add del">
        <pc:chgData name="Blum, Hanna (hanna.blum@uni-graz.at)" userId="f5aaae1f-7172-4740-87f5-572fa062ebee" providerId="ADAL" clId="{62AB1673-0264-4B4D-9B5B-DDD2B4D4AE96}" dt="2021-09-21T09:49:50.750" v="1168" actId="2696"/>
        <pc:sldMkLst>
          <pc:docMk/>
          <pc:sldMk cId="2034358868" sldId="260"/>
        </pc:sldMkLst>
        <pc:spChg chg="mod">
          <ac:chgData name="Blum, Hanna (hanna.blum@uni-graz.at)" userId="f5aaae1f-7172-4740-87f5-572fa062ebee" providerId="ADAL" clId="{62AB1673-0264-4B4D-9B5B-DDD2B4D4AE96}" dt="2021-09-21T09:12:54.033" v="456" actId="20577"/>
          <ac:spMkLst>
            <pc:docMk/>
            <pc:sldMk cId="2034358868" sldId="260"/>
            <ac:spMk id="2" creationId="{E2AFC36A-90D9-4CD5-ADC7-16322CB468FD}"/>
          </ac:spMkLst>
        </pc:spChg>
        <pc:spChg chg="mod">
          <ac:chgData name="Blum, Hanna (hanna.blum@uni-graz.at)" userId="f5aaae1f-7172-4740-87f5-572fa062ebee" providerId="ADAL" clId="{62AB1673-0264-4B4D-9B5B-DDD2B4D4AE96}" dt="2021-09-21T09:20:16.979" v="689" actId="20577"/>
          <ac:spMkLst>
            <pc:docMk/>
            <pc:sldMk cId="2034358868" sldId="260"/>
            <ac:spMk id="3" creationId="{89CA298F-CDB9-445B-BEC4-018B96493CDF}"/>
          </ac:spMkLst>
        </pc:spChg>
      </pc:sldChg>
      <pc:sldChg chg="modSp add">
        <pc:chgData name="Blum, Hanna (hanna.blum@uni-graz.at)" userId="f5aaae1f-7172-4740-87f5-572fa062ebee" providerId="ADAL" clId="{62AB1673-0264-4B4D-9B5B-DDD2B4D4AE96}" dt="2021-09-21T09:28:00.512" v="767" actId="27636"/>
        <pc:sldMkLst>
          <pc:docMk/>
          <pc:sldMk cId="3463416037" sldId="261"/>
        </pc:sldMkLst>
        <pc:spChg chg="mod">
          <ac:chgData name="Blum, Hanna (hanna.blum@uni-graz.at)" userId="f5aaae1f-7172-4740-87f5-572fa062ebee" providerId="ADAL" clId="{62AB1673-0264-4B4D-9B5B-DDD2B4D4AE96}" dt="2021-09-21T09:28:00.512" v="767" actId="27636"/>
          <ac:spMkLst>
            <pc:docMk/>
            <pc:sldMk cId="3463416037" sldId="261"/>
            <ac:spMk id="3" creationId="{89CA298F-CDB9-445B-BEC4-018B96493CDF}"/>
          </ac:spMkLst>
        </pc:spChg>
      </pc:sldChg>
      <pc:sldChg chg="modSp add">
        <pc:chgData name="Blum, Hanna (hanna.blum@uni-graz.at)" userId="f5aaae1f-7172-4740-87f5-572fa062ebee" providerId="ADAL" clId="{62AB1673-0264-4B4D-9B5B-DDD2B4D4AE96}" dt="2021-09-21T10:28:21.018" v="1980" actId="403"/>
        <pc:sldMkLst>
          <pc:docMk/>
          <pc:sldMk cId="2330485184" sldId="262"/>
        </pc:sldMkLst>
        <pc:spChg chg="mod">
          <ac:chgData name="Blum, Hanna (hanna.blum@uni-graz.at)" userId="f5aaae1f-7172-4740-87f5-572fa062ebee" providerId="ADAL" clId="{62AB1673-0264-4B4D-9B5B-DDD2B4D4AE96}" dt="2021-09-21T09:28:34.100" v="780" actId="20577"/>
          <ac:spMkLst>
            <pc:docMk/>
            <pc:sldMk cId="2330485184" sldId="262"/>
            <ac:spMk id="2" creationId="{E2AFC36A-90D9-4CD5-ADC7-16322CB468FD}"/>
          </ac:spMkLst>
        </pc:spChg>
        <pc:spChg chg="mod">
          <ac:chgData name="Blum, Hanna (hanna.blum@uni-graz.at)" userId="f5aaae1f-7172-4740-87f5-572fa062ebee" providerId="ADAL" clId="{62AB1673-0264-4B4D-9B5B-DDD2B4D4AE96}" dt="2021-09-21T10:28:21.018" v="1980" actId="403"/>
          <ac:spMkLst>
            <pc:docMk/>
            <pc:sldMk cId="2330485184" sldId="262"/>
            <ac:spMk id="3" creationId="{89CA298F-CDB9-445B-BEC4-018B96493CDF}"/>
          </ac:spMkLst>
        </pc:spChg>
      </pc:sldChg>
      <pc:sldChg chg="modSp add">
        <pc:chgData name="Blum, Hanna (hanna.blum@uni-graz.at)" userId="f5aaae1f-7172-4740-87f5-572fa062ebee" providerId="ADAL" clId="{62AB1673-0264-4B4D-9B5B-DDD2B4D4AE96}" dt="2021-09-22T08:30:14.352" v="2021" actId="403"/>
        <pc:sldMkLst>
          <pc:docMk/>
          <pc:sldMk cId="744864662" sldId="263"/>
        </pc:sldMkLst>
        <pc:spChg chg="mod">
          <ac:chgData name="Blum, Hanna (hanna.blum@uni-graz.at)" userId="f5aaae1f-7172-4740-87f5-572fa062ebee" providerId="ADAL" clId="{62AB1673-0264-4B4D-9B5B-DDD2B4D4AE96}" dt="2021-09-21T09:28:52.038" v="791" actId="20577"/>
          <ac:spMkLst>
            <pc:docMk/>
            <pc:sldMk cId="744864662" sldId="263"/>
            <ac:spMk id="2" creationId="{E2AFC36A-90D9-4CD5-ADC7-16322CB468FD}"/>
          </ac:spMkLst>
        </pc:spChg>
        <pc:spChg chg="mod">
          <ac:chgData name="Blum, Hanna (hanna.blum@uni-graz.at)" userId="f5aaae1f-7172-4740-87f5-572fa062ebee" providerId="ADAL" clId="{62AB1673-0264-4B4D-9B5B-DDD2B4D4AE96}" dt="2021-09-22T08:30:14.352" v="2021" actId="403"/>
          <ac:spMkLst>
            <pc:docMk/>
            <pc:sldMk cId="744864662" sldId="263"/>
            <ac:spMk id="3" creationId="{89CA298F-CDB9-445B-BEC4-018B96493CDF}"/>
          </ac:spMkLst>
        </pc:spChg>
      </pc:sldChg>
      <pc:sldChg chg="modSp add del">
        <pc:chgData name="Blum, Hanna (hanna.blum@uni-graz.at)" userId="f5aaae1f-7172-4740-87f5-572fa062ebee" providerId="ADAL" clId="{62AB1673-0264-4B4D-9B5B-DDD2B4D4AE96}" dt="2021-09-21T09:30:10.961" v="830" actId="2696"/>
        <pc:sldMkLst>
          <pc:docMk/>
          <pc:sldMk cId="2253896211" sldId="264"/>
        </pc:sldMkLst>
        <pc:spChg chg="mod">
          <ac:chgData name="Blum, Hanna (hanna.blum@uni-graz.at)" userId="f5aaae1f-7172-4740-87f5-572fa062ebee" providerId="ADAL" clId="{62AB1673-0264-4B4D-9B5B-DDD2B4D4AE96}" dt="2021-09-21T09:30:09.643" v="829"/>
          <ac:spMkLst>
            <pc:docMk/>
            <pc:sldMk cId="2253896211" sldId="264"/>
            <ac:spMk id="3" creationId="{A379757F-959B-4DAB-AD11-EE50BDB4857C}"/>
          </ac:spMkLst>
        </pc:spChg>
      </pc:sldChg>
      <pc:sldChg chg="modSp add ord">
        <pc:chgData name="Blum, Hanna (hanna.blum@uni-graz.at)" userId="f5aaae1f-7172-4740-87f5-572fa062ebee" providerId="ADAL" clId="{62AB1673-0264-4B4D-9B5B-DDD2B4D4AE96}" dt="2021-09-22T07:57:47.097" v="2016" actId="20577"/>
        <pc:sldMkLst>
          <pc:docMk/>
          <pc:sldMk cId="3059586897" sldId="265"/>
        </pc:sldMkLst>
        <pc:spChg chg="mod">
          <ac:chgData name="Blum, Hanna (hanna.blum@uni-graz.at)" userId="f5aaae1f-7172-4740-87f5-572fa062ebee" providerId="ADAL" clId="{62AB1673-0264-4B4D-9B5B-DDD2B4D4AE96}" dt="2021-09-22T07:57:47.097" v="2016" actId="20577"/>
          <ac:spMkLst>
            <pc:docMk/>
            <pc:sldMk cId="3059586897" sldId="265"/>
            <ac:spMk id="2" creationId="{E2AFC36A-90D9-4CD5-ADC7-16322CB468FD}"/>
          </ac:spMkLst>
        </pc:spChg>
        <pc:spChg chg="mod">
          <ac:chgData name="Blum, Hanna (hanna.blum@uni-graz.at)" userId="f5aaae1f-7172-4740-87f5-572fa062ebee" providerId="ADAL" clId="{62AB1673-0264-4B4D-9B5B-DDD2B4D4AE96}" dt="2021-09-21T09:56:23.159" v="1431" actId="403"/>
          <ac:spMkLst>
            <pc:docMk/>
            <pc:sldMk cId="3059586897" sldId="265"/>
            <ac:spMk id="3" creationId="{89CA298F-CDB9-445B-BEC4-018B96493CDF}"/>
          </ac:spMkLst>
        </pc:spChg>
      </pc:sldChg>
      <pc:sldChg chg="modSp add">
        <pc:chgData name="Blum, Hanna (hanna.blum@uni-graz.at)" userId="f5aaae1f-7172-4740-87f5-572fa062ebee" providerId="ADAL" clId="{62AB1673-0264-4B4D-9B5B-DDD2B4D4AE96}" dt="2021-09-21T09:50:43.586" v="1262" actId="255"/>
        <pc:sldMkLst>
          <pc:docMk/>
          <pc:sldMk cId="29402357" sldId="266"/>
        </pc:sldMkLst>
        <pc:spChg chg="mod">
          <ac:chgData name="Blum, Hanna (hanna.blum@uni-graz.at)" userId="f5aaae1f-7172-4740-87f5-572fa062ebee" providerId="ADAL" clId="{62AB1673-0264-4B4D-9B5B-DDD2B4D4AE96}" dt="2021-09-21T09:50:43.586" v="1262" actId="255"/>
          <ac:spMkLst>
            <pc:docMk/>
            <pc:sldMk cId="29402357" sldId="266"/>
            <ac:spMk id="3" creationId="{89CA298F-CDB9-445B-BEC4-018B96493CDF}"/>
          </ac:spMkLst>
        </pc:spChg>
      </pc:sldChg>
      <pc:sldChg chg="add del">
        <pc:chgData name="Blum, Hanna (hanna.blum@uni-graz.at)" userId="f5aaae1f-7172-4740-87f5-572fa062ebee" providerId="ADAL" clId="{62AB1673-0264-4B4D-9B5B-DDD2B4D4AE96}" dt="2021-09-21T09:53:06.645" v="1334" actId="2696"/>
        <pc:sldMkLst>
          <pc:docMk/>
          <pc:sldMk cId="659990332" sldId="267"/>
        </pc:sldMkLst>
      </pc:sldChg>
      <pc:sldChg chg="modSp add">
        <pc:chgData name="Blum, Hanna (hanna.blum@uni-graz.at)" userId="f5aaae1f-7172-4740-87f5-572fa062ebee" providerId="ADAL" clId="{62AB1673-0264-4B4D-9B5B-DDD2B4D4AE96}" dt="2021-09-21T10:07:52.868" v="1630" actId="20577"/>
        <pc:sldMkLst>
          <pc:docMk/>
          <pc:sldMk cId="2398443088" sldId="267"/>
        </pc:sldMkLst>
        <pc:spChg chg="mod">
          <ac:chgData name="Blum, Hanna (hanna.blum@uni-graz.at)" userId="f5aaae1f-7172-4740-87f5-572fa062ebee" providerId="ADAL" clId="{62AB1673-0264-4B4D-9B5B-DDD2B4D4AE96}" dt="2021-09-21T09:53:14.864" v="1361" actId="20577"/>
          <ac:spMkLst>
            <pc:docMk/>
            <pc:sldMk cId="2398443088" sldId="267"/>
            <ac:spMk id="2" creationId="{E2AFC36A-90D9-4CD5-ADC7-16322CB468FD}"/>
          </ac:spMkLst>
        </pc:spChg>
        <pc:spChg chg="mod">
          <ac:chgData name="Blum, Hanna (hanna.blum@uni-graz.at)" userId="f5aaae1f-7172-4740-87f5-572fa062ebee" providerId="ADAL" clId="{62AB1673-0264-4B4D-9B5B-DDD2B4D4AE96}" dt="2021-09-21T10:07:52.868" v="1630" actId="20577"/>
          <ac:spMkLst>
            <pc:docMk/>
            <pc:sldMk cId="2398443088" sldId="267"/>
            <ac:spMk id="3" creationId="{89CA298F-CDB9-445B-BEC4-018B96493CDF}"/>
          </ac:spMkLst>
        </pc:spChg>
      </pc:sldChg>
      <pc:sldChg chg="modSp add">
        <pc:chgData name="Blum, Hanna (hanna.blum@uni-graz.at)" userId="f5aaae1f-7172-4740-87f5-572fa062ebee" providerId="ADAL" clId="{62AB1673-0264-4B4D-9B5B-DDD2B4D4AE96}" dt="2021-09-21T09:53:50.756" v="1375" actId="403"/>
        <pc:sldMkLst>
          <pc:docMk/>
          <pc:sldMk cId="1785925223" sldId="268"/>
        </pc:sldMkLst>
        <pc:spChg chg="mod">
          <ac:chgData name="Blum, Hanna (hanna.blum@uni-graz.at)" userId="f5aaae1f-7172-4740-87f5-572fa062ebee" providerId="ADAL" clId="{62AB1673-0264-4B4D-9B5B-DDD2B4D4AE96}" dt="2021-09-21T09:53:50.756" v="1375" actId="403"/>
          <ac:spMkLst>
            <pc:docMk/>
            <pc:sldMk cId="1785925223" sldId="268"/>
            <ac:spMk id="3" creationId="{89CA298F-CDB9-445B-BEC4-018B96493CDF}"/>
          </ac:spMkLst>
        </pc:spChg>
      </pc:sldChg>
      <pc:sldChg chg="modSp add">
        <pc:chgData name="Blum, Hanna (hanna.blum@uni-graz.at)" userId="f5aaae1f-7172-4740-87f5-572fa062ebee" providerId="ADAL" clId="{62AB1673-0264-4B4D-9B5B-DDD2B4D4AE96}" dt="2021-09-21T09:55:59.762" v="1425" actId="27636"/>
        <pc:sldMkLst>
          <pc:docMk/>
          <pc:sldMk cId="1723847381" sldId="269"/>
        </pc:sldMkLst>
        <pc:spChg chg="mod">
          <ac:chgData name="Blum, Hanna (hanna.blum@uni-graz.at)" userId="f5aaae1f-7172-4740-87f5-572fa062ebee" providerId="ADAL" clId="{62AB1673-0264-4B4D-9B5B-DDD2B4D4AE96}" dt="2021-09-21T09:55:42.517" v="1413" actId="20577"/>
          <ac:spMkLst>
            <pc:docMk/>
            <pc:sldMk cId="1723847381" sldId="269"/>
            <ac:spMk id="2" creationId="{50FB9CB4-FB19-4AF9-8A0D-DD55A2DE388F}"/>
          </ac:spMkLst>
        </pc:spChg>
        <pc:spChg chg="mod">
          <ac:chgData name="Blum, Hanna (hanna.blum@uni-graz.at)" userId="f5aaae1f-7172-4740-87f5-572fa062ebee" providerId="ADAL" clId="{62AB1673-0264-4B4D-9B5B-DDD2B4D4AE96}" dt="2021-09-21T09:55:59.762" v="1425" actId="27636"/>
          <ac:spMkLst>
            <pc:docMk/>
            <pc:sldMk cId="1723847381" sldId="269"/>
            <ac:spMk id="3" creationId="{0156D448-C9A4-496D-AC4B-5B6B1A160A61}"/>
          </ac:spMkLst>
        </pc:spChg>
      </pc:sldChg>
      <pc:sldChg chg="add del">
        <pc:chgData name="Blum, Hanna (hanna.blum@uni-graz.at)" userId="f5aaae1f-7172-4740-87f5-572fa062ebee" providerId="ADAL" clId="{62AB1673-0264-4B4D-9B5B-DDD2B4D4AE96}" dt="2021-09-21T10:04:13.165" v="1434" actId="2696"/>
        <pc:sldMkLst>
          <pc:docMk/>
          <pc:sldMk cId="1819140058" sldId="270"/>
        </pc:sldMkLst>
      </pc:sldChg>
      <pc:sldChg chg="addSp delSp modSp add del">
        <pc:chgData name="Blum, Hanna (hanna.blum@uni-graz.at)" userId="f5aaae1f-7172-4740-87f5-572fa062ebee" providerId="ADAL" clId="{62AB1673-0264-4B4D-9B5B-DDD2B4D4AE96}" dt="2021-09-21T09:56:05.072" v="1426" actId="2696"/>
        <pc:sldMkLst>
          <pc:docMk/>
          <pc:sldMk cId="2617044134" sldId="270"/>
        </pc:sldMkLst>
        <pc:spChg chg="mod">
          <ac:chgData name="Blum, Hanna (hanna.blum@uni-graz.at)" userId="f5aaae1f-7172-4740-87f5-572fa062ebee" providerId="ADAL" clId="{62AB1673-0264-4B4D-9B5B-DDD2B4D4AE96}" dt="2021-09-21T09:55:46.120" v="1414"/>
          <ac:spMkLst>
            <pc:docMk/>
            <pc:sldMk cId="2617044134" sldId="270"/>
            <ac:spMk id="3" creationId="{89CA298F-CDB9-445B-BEC4-018B96493CDF}"/>
          </ac:spMkLst>
        </pc:spChg>
        <pc:spChg chg="add del">
          <ac:chgData name="Blum, Hanna (hanna.blum@uni-graz.at)" userId="f5aaae1f-7172-4740-87f5-572fa062ebee" providerId="ADAL" clId="{62AB1673-0264-4B4D-9B5B-DDD2B4D4AE96}" dt="2021-09-21T09:55:33.483" v="1398"/>
          <ac:spMkLst>
            <pc:docMk/>
            <pc:sldMk cId="2617044134" sldId="270"/>
            <ac:spMk id="4" creationId="{05EDBA5C-4941-4739-987E-02D29FF346A3}"/>
          </ac:spMkLst>
        </pc:spChg>
      </pc:sldChg>
      <pc:sldChg chg="modSp add">
        <pc:chgData name="Blum, Hanna (hanna.blum@uni-graz.at)" userId="f5aaae1f-7172-4740-87f5-572fa062ebee" providerId="ADAL" clId="{62AB1673-0264-4B4D-9B5B-DDD2B4D4AE96}" dt="2021-09-22T08:42:22.790" v="2023" actId="1076"/>
        <pc:sldMkLst>
          <pc:docMk/>
          <pc:sldMk cId="553105116" sldId="271"/>
        </pc:sldMkLst>
        <pc:spChg chg="mod">
          <ac:chgData name="Blum, Hanna (hanna.blum@uni-graz.at)" userId="f5aaae1f-7172-4740-87f5-572fa062ebee" providerId="ADAL" clId="{62AB1673-0264-4B4D-9B5B-DDD2B4D4AE96}" dt="2021-09-21T10:04:17.085" v="1452" actId="20577"/>
          <ac:spMkLst>
            <pc:docMk/>
            <pc:sldMk cId="553105116" sldId="271"/>
            <ac:spMk id="2" creationId="{E2AFC36A-90D9-4CD5-ADC7-16322CB468FD}"/>
          </ac:spMkLst>
        </pc:spChg>
        <pc:spChg chg="mod">
          <ac:chgData name="Blum, Hanna (hanna.blum@uni-graz.at)" userId="f5aaae1f-7172-4740-87f5-572fa062ebee" providerId="ADAL" clId="{62AB1673-0264-4B4D-9B5B-DDD2B4D4AE96}" dt="2021-09-22T08:42:22.790" v="2023" actId="1076"/>
          <ac:spMkLst>
            <pc:docMk/>
            <pc:sldMk cId="553105116" sldId="271"/>
            <ac:spMk id="3" creationId="{89CA298F-CDB9-445B-BEC4-018B96493CDF}"/>
          </ac:spMkLst>
        </pc:spChg>
      </pc:sldChg>
      <pc:sldChg chg="modSp add del">
        <pc:chgData name="Blum, Hanna (hanna.blum@uni-graz.at)" userId="f5aaae1f-7172-4740-87f5-572fa062ebee" providerId="ADAL" clId="{62AB1673-0264-4B4D-9B5B-DDD2B4D4AE96}" dt="2021-09-21T09:55:31.794" v="1397"/>
        <pc:sldMkLst>
          <pc:docMk/>
          <pc:sldMk cId="2471454580" sldId="271"/>
        </pc:sldMkLst>
        <pc:spChg chg="mod">
          <ac:chgData name="Blum, Hanna (hanna.blum@uni-graz.at)" userId="f5aaae1f-7172-4740-87f5-572fa062ebee" providerId="ADAL" clId="{62AB1673-0264-4B4D-9B5B-DDD2B4D4AE96}" dt="2021-09-21T09:55:29.728" v="1396" actId="20577"/>
          <ac:spMkLst>
            <pc:docMk/>
            <pc:sldMk cId="2471454580" sldId="271"/>
            <ac:spMk id="3" creationId="{89CA298F-CDB9-445B-BEC4-018B96493CDF}"/>
          </ac:spMkLst>
        </pc:spChg>
      </pc:sldChg>
      <pc:sldChg chg="modSp add">
        <pc:chgData name="Blum, Hanna (hanna.blum@uni-graz.at)" userId="f5aaae1f-7172-4740-87f5-572fa062ebee" providerId="ADAL" clId="{62AB1673-0264-4B4D-9B5B-DDD2B4D4AE96}" dt="2021-09-21T10:21:28.721" v="1712" actId="113"/>
        <pc:sldMkLst>
          <pc:docMk/>
          <pc:sldMk cId="1233533063" sldId="272"/>
        </pc:sldMkLst>
        <pc:spChg chg="mod">
          <ac:chgData name="Blum, Hanna (hanna.blum@uni-graz.at)" userId="f5aaae1f-7172-4740-87f5-572fa062ebee" providerId="ADAL" clId="{62AB1673-0264-4B4D-9B5B-DDD2B4D4AE96}" dt="2021-09-21T10:08:07.030" v="1645" actId="20577"/>
          <ac:spMkLst>
            <pc:docMk/>
            <pc:sldMk cId="1233533063" sldId="272"/>
            <ac:spMk id="2" creationId="{E2AFC36A-90D9-4CD5-ADC7-16322CB468FD}"/>
          </ac:spMkLst>
        </pc:spChg>
        <pc:spChg chg="mod">
          <ac:chgData name="Blum, Hanna (hanna.blum@uni-graz.at)" userId="f5aaae1f-7172-4740-87f5-572fa062ebee" providerId="ADAL" clId="{62AB1673-0264-4B4D-9B5B-DDD2B4D4AE96}" dt="2021-09-21T10:21:28.721" v="1712" actId="113"/>
          <ac:spMkLst>
            <pc:docMk/>
            <pc:sldMk cId="1233533063" sldId="272"/>
            <ac:spMk id="3" creationId="{89CA298F-CDB9-445B-BEC4-018B96493CD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de-DE"/>
              <a:t>Mastertitelformat bearbeiten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9/22/2021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‹Nr.›</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de-DE"/>
              <a:t>Mastertitelformat bearbeiten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9/22/2021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‹Nr.›</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de-DE"/>
              <a:t>Mastertitelformat bearbeiten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de-DE"/>
              <a:t>Mastertitelformat bearbeiten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9/22/2021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9/22/2021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9/22/2021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de-DE"/>
              <a:t>Mastertitelformat bearbeiten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9/22/2021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‹Nr.›</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de-DE"/>
              <a:t>Mastertitelformat bearbeiten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9/22/2021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‹Nr.›</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9/22/2021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‹Nr.›</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0767C2-5D9C-4EEE-AED3-FB459F94E880}"/>
              </a:ext>
            </a:extLst>
          </p:cNvPr>
          <p:cNvSpPr>
            <a:spLocks noGrp="1"/>
          </p:cNvSpPr>
          <p:nvPr>
            <p:ph type="ctrTitle"/>
          </p:nvPr>
        </p:nvSpPr>
        <p:spPr>
          <a:xfrm>
            <a:off x="1585518" y="2379887"/>
            <a:ext cx="9160778" cy="2098226"/>
          </a:xfrm>
        </p:spPr>
        <p:txBody>
          <a:bodyPr/>
          <a:lstStyle/>
          <a:p>
            <a:br>
              <a:rPr lang="de-AT" dirty="0"/>
            </a:br>
            <a:r>
              <a:rPr lang="de-AT" sz="4400" dirty="0"/>
              <a:t>„Das Übersetzen, </a:t>
            </a:r>
            <a:br>
              <a:rPr lang="de-AT" sz="4400" dirty="0"/>
            </a:br>
            <a:r>
              <a:rPr lang="de-AT" sz="4400" dirty="0"/>
              <a:t>ja, ja, es war politisch“: </a:t>
            </a:r>
            <a:r>
              <a:rPr lang="de-AT" sz="4400" dirty="0" err="1"/>
              <a:t>ZeitzeugInnen</a:t>
            </a:r>
            <a:r>
              <a:rPr lang="de-AT" sz="4400" dirty="0"/>
              <a:t> erzählen von Translation und Zensur in der ehemaligen DDR</a:t>
            </a:r>
            <a:endParaRPr lang="de-AT" dirty="0"/>
          </a:p>
        </p:txBody>
      </p:sp>
      <p:sp>
        <p:nvSpPr>
          <p:cNvPr id="3" name="Untertitel 2">
            <a:extLst>
              <a:ext uri="{FF2B5EF4-FFF2-40B4-BE49-F238E27FC236}">
                <a16:creationId xmlns:a16="http://schemas.microsoft.com/office/drawing/2014/main" id="{A01F22A1-6F96-4BD0-A8BC-6D6F35D32847}"/>
              </a:ext>
            </a:extLst>
          </p:cNvPr>
          <p:cNvSpPr>
            <a:spLocks noGrp="1"/>
          </p:cNvSpPr>
          <p:nvPr>
            <p:ph type="subTitle" idx="1"/>
          </p:nvPr>
        </p:nvSpPr>
        <p:spPr>
          <a:xfrm>
            <a:off x="2680163" y="4627399"/>
            <a:ext cx="6831673" cy="1086237"/>
          </a:xfrm>
        </p:spPr>
        <p:txBody>
          <a:bodyPr/>
          <a:lstStyle/>
          <a:p>
            <a:r>
              <a:rPr lang="de-AT" dirty="0"/>
              <a:t>Dr. Hanna Blum, Universität Graz, </a:t>
            </a:r>
          </a:p>
          <a:p>
            <a:r>
              <a:rPr lang="de-AT" dirty="0"/>
              <a:t>Dipl.-Übers. Manfred Schmitz, Berlin</a:t>
            </a:r>
          </a:p>
        </p:txBody>
      </p:sp>
    </p:spTree>
    <p:extLst>
      <p:ext uri="{BB962C8B-B14F-4D97-AF65-F5344CB8AC3E}">
        <p14:creationId xmlns:p14="http://schemas.microsoft.com/office/powerpoint/2010/main" val="1728935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AFC36A-90D9-4CD5-ADC7-16322CB468FD}"/>
              </a:ext>
            </a:extLst>
          </p:cNvPr>
          <p:cNvSpPr>
            <a:spLocks noGrp="1"/>
          </p:cNvSpPr>
          <p:nvPr>
            <p:ph type="title"/>
          </p:nvPr>
        </p:nvSpPr>
        <p:spPr/>
        <p:txBody>
          <a:bodyPr/>
          <a:lstStyle/>
          <a:p>
            <a:r>
              <a:rPr lang="de-AT" dirty="0"/>
              <a:t>Planung</a:t>
            </a:r>
          </a:p>
        </p:txBody>
      </p:sp>
      <p:sp>
        <p:nvSpPr>
          <p:cNvPr id="3" name="Inhaltsplatzhalter 2">
            <a:extLst>
              <a:ext uri="{FF2B5EF4-FFF2-40B4-BE49-F238E27FC236}">
                <a16:creationId xmlns:a16="http://schemas.microsoft.com/office/drawing/2014/main" id="{89CA298F-CDB9-445B-BEC4-018B96493CDF}"/>
              </a:ext>
            </a:extLst>
          </p:cNvPr>
          <p:cNvSpPr>
            <a:spLocks noGrp="1"/>
          </p:cNvSpPr>
          <p:nvPr>
            <p:ph idx="1"/>
          </p:nvPr>
        </p:nvSpPr>
        <p:spPr>
          <a:xfrm>
            <a:off x="1371600" y="1816216"/>
            <a:ext cx="9836092" cy="4970478"/>
          </a:xfrm>
        </p:spPr>
        <p:txBody>
          <a:bodyPr>
            <a:normAutofit/>
          </a:bodyPr>
          <a:lstStyle/>
          <a:p>
            <a:pPr marL="0" indent="0">
              <a:buNone/>
            </a:pPr>
            <a:r>
              <a:rPr lang="de-AT" sz="3600" dirty="0"/>
              <a:t>„Sowas wie Vorzensur gab es schon im Verlag. Natürlich. Aber das waren dann die Lektoren, die das machten. Weil die wussten ja, was von oben, also von der Zensurbehörde gestrichen wird. Also haben die dann Texte vorgeschlagen, von denen sie wussten, dass die durchgehen. Dass direkt an den Texten gestrichen wurde, das kam ganz selten vor“ (Interview A_LÜ)</a:t>
            </a:r>
            <a:endParaRPr lang="de-AT" sz="4400" dirty="0"/>
          </a:p>
        </p:txBody>
      </p:sp>
    </p:spTree>
    <p:extLst>
      <p:ext uri="{BB962C8B-B14F-4D97-AF65-F5344CB8AC3E}">
        <p14:creationId xmlns:p14="http://schemas.microsoft.com/office/powerpoint/2010/main" val="1785925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AFC36A-90D9-4CD5-ADC7-16322CB468FD}"/>
              </a:ext>
            </a:extLst>
          </p:cNvPr>
          <p:cNvSpPr>
            <a:spLocks noGrp="1"/>
          </p:cNvSpPr>
          <p:nvPr>
            <p:ph type="title"/>
          </p:nvPr>
        </p:nvSpPr>
        <p:spPr/>
        <p:txBody>
          <a:bodyPr/>
          <a:lstStyle/>
          <a:p>
            <a:r>
              <a:rPr lang="de-AT" dirty="0"/>
              <a:t>Planung</a:t>
            </a:r>
          </a:p>
        </p:txBody>
      </p:sp>
      <p:sp>
        <p:nvSpPr>
          <p:cNvPr id="3" name="Inhaltsplatzhalter 2">
            <a:extLst>
              <a:ext uri="{FF2B5EF4-FFF2-40B4-BE49-F238E27FC236}">
                <a16:creationId xmlns:a16="http://schemas.microsoft.com/office/drawing/2014/main" id="{89CA298F-CDB9-445B-BEC4-018B96493CDF}"/>
              </a:ext>
            </a:extLst>
          </p:cNvPr>
          <p:cNvSpPr>
            <a:spLocks noGrp="1"/>
          </p:cNvSpPr>
          <p:nvPr>
            <p:ph idx="1"/>
          </p:nvPr>
        </p:nvSpPr>
        <p:spPr>
          <a:xfrm>
            <a:off x="1371600" y="1816216"/>
            <a:ext cx="9836092" cy="4970478"/>
          </a:xfrm>
        </p:spPr>
        <p:txBody>
          <a:bodyPr>
            <a:normAutofit/>
          </a:bodyPr>
          <a:lstStyle/>
          <a:p>
            <a:r>
              <a:rPr lang="de-AT" sz="3200" dirty="0"/>
              <a:t>Perspektivpläne</a:t>
            </a:r>
          </a:p>
          <a:p>
            <a:pPr lvl="1"/>
            <a:r>
              <a:rPr lang="de-AT" sz="3200" dirty="0"/>
              <a:t>Zeitraum: fünf Jahre</a:t>
            </a:r>
          </a:p>
          <a:p>
            <a:r>
              <a:rPr lang="de-AT" sz="3200" dirty="0"/>
              <a:t>Themenpläne</a:t>
            </a:r>
          </a:p>
          <a:p>
            <a:pPr lvl="1"/>
            <a:r>
              <a:rPr lang="de-AT" sz="3200" dirty="0"/>
              <a:t>Zeitraum: für folgendes Kalenderjahr</a:t>
            </a:r>
          </a:p>
          <a:p>
            <a:pPr lvl="1"/>
            <a:r>
              <a:rPr lang="de-AT" sz="3200" dirty="0"/>
              <a:t>basierend auf Perspektivplänen</a:t>
            </a:r>
          </a:p>
          <a:p>
            <a:r>
              <a:rPr lang="de-AT" sz="3200" dirty="0"/>
              <a:t>Titelannahmeverfahren:</a:t>
            </a:r>
          </a:p>
          <a:p>
            <a:pPr lvl="1"/>
            <a:r>
              <a:rPr lang="de-AT" sz="3200" dirty="0"/>
              <a:t>Entscheidung vonseiten der Verlage</a:t>
            </a:r>
          </a:p>
        </p:txBody>
      </p:sp>
    </p:spTree>
    <p:extLst>
      <p:ext uri="{BB962C8B-B14F-4D97-AF65-F5344CB8AC3E}">
        <p14:creationId xmlns:p14="http://schemas.microsoft.com/office/powerpoint/2010/main" val="744864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AFC36A-90D9-4CD5-ADC7-16322CB468FD}"/>
              </a:ext>
            </a:extLst>
          </p:cNvPr>
          <p:cNvSpPr>
            <a:spLocks noGrp="1"/>
          </p:cNvSpPr>
          <p:nvPr>
            <p:ph type="title"/>
          </p:nvPr>
        </p:nvSpPr>
        <p:spPr/>
        <p:txBody>
          <a:bodyPr/>
          <a:lstStyle/>
          <a:p>
            <a:r>
              <a:rPr lang="de-AT" dirty="0"/>
              <a:t>Druckgenehmigungsverfahren</a:t>
            </a:r>
          </a:p>
        </p:txBody>
      </p:sp>
      <p:sp>
        <p:nvSpPr>
          <p:cNvPr id="3" name="Inhaltsplatzhalter 2">
            <a:extLst>
              <a:ext uri="{FF2B5EF4-FFF2-40B4-BE49-F238E27FC236}">
                <a16:creationId xmlns:a16="http://schemas.microsoft.com/office/drawing/2014/main" id="{89CA298F-CDB9-445B-BEC4-018B96493CDF}"/>
              </a:ext>
            </a:extLst>
          </p:cNvPr>
          <p:cNvSpPr>
            <a:spLocks noGrp="1"/>
          </p:cNvSpPr>
          <p:nvPr>
            <p:ph idx="1"/>
          </p:nvPr>
        </p:nvSpPr>
        <p:spPr>
          <a:xfrm>
            <a:off x="1371600" y="1816216"/>
            <a:ext cx="9836092" cy="4970478"/>
          </a:xfrm>
        </p:spPr>
        <p:txBody>
          <a:bodyPr>
            <a:normAutofit/>
          </a:bodyPr>
          <a:lstStyle/>
          <a:p>
            <a:r>
              <a:rPr lang="de-AT" sz="3200" dirty="0"/>
              <a:t>Ansuchen um Druckgenehmigung bei</a:t>
            </a:r>
            <a:br>
              <a:rPr lang="de-AT" sz="3200" dirty="0"/>
            </a:br>
            <a:r>
              <a:rPr lang="de-AT" sz="3200" dirty="0"/>
              <a:t>Hauptverwaltung Verlage und Buchhandel (HV)</a:t>
            </a:r>
          </a:p>
          <a:p>
            <a:pPr lvl="1"/>
            <a:r>
              <a:rPr lang="de-AT" sz="3200" dirty="0"/>
              <a:t>Manuskript</a:t>
            </a:r>
          </a:p>
          <a:p>
            <a:pPr lvl="1"/>
            <a:r>
              <a:rPr lang="de-AT" sz="3200" dirty="0"/>
              <a:t>(Übersetzung)</a:t>
            </a:r>
          </a:p>
          <a:p>
            <a:pPr lvl="1"/>
            <a:r>
              <a:rPr lang="de-AT" sz="3200" dirty="0"/>
              <a:t>Nachwort</a:t>
            </a:r>
          </a:p>
          <a:p>
            <a:pPr lvl="1"/>
            <a:r>
              <a:rPr lang="de-AT" sz="3200" dirty="0"/>
              <a:t>Verlagsgutachten</a:t>
            </a:r>
          </a:p>
          <a:p>
            <a:pPr lvl="1"/>
            <a:r>
              <a:rPr lang="de-AT" sz="3200" dirty="0"/>
              <a:t>Außengutachten</a:t>
            </a:r>
          </a:p>
          <a:p>
            <a:endParaRPr lang="de-AT" sz="2800" dirty="0"/>
          </a:p>
        </p:txBody>
      </p:sp>
    </p:spTree>
    <p:extLst>
      <p:ext uri="{BB962C8B-B14F-4D97-AF65-F5344CB8AC3E}">
        <p14:creationId xmlns:p14="http://schemas.microsoft.com/office/powerpoint/2010/main" val="2398443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AFC36A-90D9-4CD5-ADC7-16322CB468FD}"/>
              </a:ext>
            </a:extLst>
          </p:cNvPr>
          <p:cNvSpPr>
            <a:spLocks noGrp="1"/>
          </p:cNvSpPr>
          <p:nvPr>
            <p:ph type="title"/>
          </p:nvPr>
        </p:nvSpPr>
        <p:spPr/>
        <p:txBody>
          <a:bodyPr/>
          <a:lstStyle/>
          <a:p>
            <a:r>
              <a:rPr lang="de-AT" dirty="0"/>
              <a:t>Positionierung</a:t>
            </a:r>
          </a:p>
        </p:txBody>
      </p:sp>
      <p:sp>
        <p:nvSpPr>
          <p:cNvPr id="3" name="Inhaltsplatzhalter 2">
            <a:extLst>
              <a:ext uri="{FF2B5EF4-FFF2-40B4-BE49-F238E27FC236}">
                <a16:creationId xmlns:a16="http://schemas.microsoft.com/office/drawing/2014/main" id="{89CA298F-CDB9-445B-BEC4-018B96493CDF}"/>
              </a:ext>
            </a:extLst>
          </p:cNvPr>
          <p:cNvSpPr>
            <a:spLocks noGrp="1"/>
          </p:cNvSpPr>
          <p:nvPr>
            <p:ph idx="1"/>
          </p:nvPr>
        </p:nvSpPr>
        <p:spPr>
          <a:xfrm>
            <a:off x="1371600" y="1816216"/>
            <a:ext cx="9836092" cy="4970478"/>
          </a:xfrm>
        </p:spPr>
        <p:txBody>
          <a:bodyPr>
            <a:normAutofit lnSpcReduction="10000"/>
          </a:bodyPr>
          <a:lstStyle/>
          <a:p>
            <a:pPr marL="0" indent="0">
              <a:buNone/>
            </a:pPr>
            <a:r>
              <a:rPr lang="de-AT" sz="2800" b="1" dirty="0"/>
              <a:t>Nachwörter</a:t>
            </a:r>
            <a:r>
              <a:rPr lang="de-AT" sz="2800" dirty="0"/>
              <a:t>:</a:t>
            </a:r>
          </a:p>
          <a:p>
            <a:pPr marL="0" indent="0">
              <a:buNone/>
            </a:pPr>
            <a:r>
              <a:rPr lang="de-AT" sz="2800" dirty="0"/>
              <a:t>„Wenn Arbeiter überhaupt lasen, dann lasen sie Jack London“ (Wirzberger 1968)</a:t>
            </a:r>
          </a:p>
          <a:p>
            <a:pPr marL="0" indent="0">
              <a:buNone/>
            </a:pPr>
            <a:r>
              <a:rPr lang="de-AT" sz="2800" b="1" dirty="0"/>
              <a:t>Verlagsgutachten/Außengutachten</a:t>
            </a:r>
            <a:r>
              <a:rPr lang="de-AT" sz="2800" dirty="0"/>
              <a:t>:</a:t>
            </a:r>
          </a:p>
          <a:p>
            <a:pPr marL="0" indent="0">
              <a:buNone/>
            </a:pPr>
            <a:r>
              <a:rPr lang="de-AT" sz="2800" dirty="0"/>
              <a:t>„Die Gesellschaftskritik ist leidenschaftlich und anklagend; das Buch ist eben deshalb im besten Sinne parteilich“ (DR 1/3544a)</a:t>
            </a:r>
          </a:p>
          <a:p>
            <a:pPr marL="0" indent="0">
              <a:buNone/>
            </a:pPr>
            <a:r>
              <a:rPr lang="de-AT" sz="2800" dirty="0"/>
              <a:t>„Im Juni 1945 teilte Dreiser in einem Brief an die sowjetischen Verleger mit, </a:t>
            </a:r>
            <a:r>
              <a:rPr lang="de-AT" sz="2800" dirty="0" err="1"/>
              <a:t>daß</a:t>
            </a:r>
            <a:r>
              <a:rPr lang="de-AT" sz="2800" dirty="0"/>
              <a:t> sein neuer Roman ‚die Entlarvung des Kapitalismus selbst‘ beinhalte. Diese kurze Formel ist im letzten Teil der Trilogie völlig realisiert worden“ (DR 1/3967) </a:t>
            </a:r>
          </a:p>
          <a:p>
            <a:pPr marL="0" indent="0">
              <a:buNone/>
            </a:pPr>
            <a:endParaRPr lang="de-AT" sz="2800" dirty="0"/>
          </a:p>
        </p:txBody>
      </p:sp>
    </p:spTree>
    <p:extLst>
      <p:ext uri="{BB962C8B-B14F-4D97-AF65-F5344CB8AC3E}">
        <p14:creationId xmlns:p14="http://schemas.microsoft.com/office/powerpoint/2010/main" val="1233533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AFC36A-90D9-4CD5-ADC7-16322CB468FD}"/>
              </a:ext>
            </a:extLst>
          </p:cNvPr>
          <p:cNvSpPr>
            <a:spLocks noGrp="1"/>
          </p:cNvSpPr>
          <p:nvPr>
            <p:ph type="title"/>
          </p:nvPr>
        </p:nvSpPr>
        <p:spPr/>
        <p:txBody>
          <a:bodyPr/>
          <a:lstStyle/>
          <a:p>
            <a:r>
              <a:rPr lang="de-AT" dirty="0"/>
              <a:t>Übersetzungsarbeit</a:t>
            </a:r>
          </a:p>
        </p:txBody>
      </p:sp>
      <p:sp>
        <p:nvSpPr>
          <p:cNvPr id="3" name="Inhaltsplatzhalter 2">
            <a:extLst>
              <a:ext uri="{FF2B5EF4-FFF2-40B4-BE49-F238E27FC236}">
                <a16:creationId xmlns:a16="http://schemas.microsoft.com/office/drawing/2014/main" id="{89CA298F-CDB9-445B-BEC4-018B96493CDF}"/>
              </a:ext>
            </a:extLst>
          </p:cNvPr>
          <p:cNvSpPr>
            <a:spLocks noGrp="1"/>
          </p:cNvSpPr>
          <p:nvPr>
            <p:ph idx="1"/>
          </p:nvPr>
        </p:nvSpPr>
        <p:spPr>
          <a:xfrm>
            <a:off x="1371600" y="1816216"/>
            <a:ext cx="9836092" cy="4970478"/>
          </a:xfrm>
        </p:spPr>
        <p:txBody>
          <a:bodyPr>
            <a:normAutofit/>
          </a:bodyPr>
          <a:lstStyle/>
          <a:p>
            <a:pPr marL="0" indent="0">
              <a:buNone/>
            </a:pPr>
            <a:r>
              <a:rPr lang="de-AT" sz="3600" dirty="0"/>
              <a:t>„Aber manchmal konnte es schon sein, dass man dann ein Buch ein bisschen abschwächen musste. Das war ja immer gegen meine Prinzipien. Ich habe auch nichts gestrichen. Aber man kann ja schon die Härte rausnehmen. Weil es geht ja vor allen Dingen um die Entscheidungen, die man beim Übersetzen trifft, ob man es schärfer macht oder abschwächt“ (Interview B</a:t>
            </a:r>
            <a:r>
              <a:rPr lang="de-DE" sz="3600" dirty="0"/>
              <a:t>_LÜ</a:t>
            </a:r>
            <a:r>
              <a:rPr lang="de-AT" sz="3600" dirty="0"/>
              <a:t>)</a:t>
            </a:r>
          </a:p>
          <a:p>
            <a:pPr marL="0" indent="0">
              <a:buNone/>
            </a:pPr>
            <a:endParaRPr lang="de-AT" sz="2800" dirty="0"/>
          </a:p>
        </p:txBody>
      </p:sp>
    </p:spTree>
    <p:extLst>
      <p:ext uri="{BB962C8B-B14F-4D97-AF65-F5344CB8AC3E}">
        <p14:creationId xmlns:p14="http://schemas.microsoft.com/office/powerpoint/2010/main" val="553105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D5669B-3D67-4F08-9E22-0F31FA67C181}"/>
              </a:ext>
            </a:extLst>
          </p:cNvPr>
          <p:cNvSpPr>
            <a:spLocks noGrp="1"/>
          </p:cNvSpPr>
          <p:nvPr>
            <p:ph type="title"/>
          </p:nvPr>
        </p:nvSpPr>
        <p:spPr/>
        <p:txBody>
          <a:bodyPr/>
          <a:lstStyle/>
          <a:p>
            <a:r>
              <a:rPr lang="de-AT" dirty="0"/>
              <a:t>Übersetzen in der DDR – </a:t>
            </a:r>
            <a:br>
              <a:rPr lang="de-AT" dirty="0"/>
            </a:br>
            <a:r>
              <a:rPr lang="de-AT" dirty="0"/>
              <a:t>Fake News? </a:t>
            </a:r>
          </a:p>
        </p:txBody>
      </p:sp>
      <p:sp>
        <p:nvSpPr>
          <p:cNvPr id="3" name="Inhaltsplatzhalter 2">
            <a:extLst>
              <a:ext uri="{FF2B5EF4-FFF2-40B4-BE49-F238E27FC236}">
                <a16:creationId xmlns:a16="http://schemas.microsoft.com/office/drawing/2014/main" id="{B8C5B4BC-7F5E-4526-938C-B8139542882D}"/>
              </a:ext>
            </a:extLst>
          </p:cNvPr>
          <p:cNvSpPr>
            <a:spLocks noGrp="1"/>
          </p:cNvSpPr>
          <p:nvPr>
            <p:ph idx="1"/>
          </p:nvPr>
        </p:nvSpPr>
        <p:spPr/>
        <p:txBody>
          <a:bodyPr>
            <a:normAutofit/>
          </a:bodyPr>
          <a:lstStyle/>
          <a:p>
            <a:r>
              <a:rPr lang="de-AT" sz="2800" dirty="0"/>
              <a:t>Fake News als verschobene Wahrheiten</a:t>
            </a:r>
          </a:p>
          <a:p>
            <a:pPr lvl="1"/>
            <a:r>
              <a:rPr lang="de-AT" sz="2800" dirty="0"/>
              <a:t>Welche Wahrheiten galten in der DDR?</a:t>
            </a:r>
          </a:p>
          <a:p>
            <a:pPr lvl="1"/>
            <a:r>
              <a:rPr lang="de-AT" sz="2800" dirty="0"/>
              <a:t>Wie wurden Wahrheit(en) in der DDR erzeugt?</a:t>
            </a:r>
          </a:p>
          <a:p>
            <a:pPr lvl="1"/>
            <a:r>
              <a:rPr lang="de-AT" sz="2800" dirty="0"/>
              <a:t>Welche Rolle spielten ÜbersetzerInnen und DolmetscherInnen bei diesen Vorgängen?</a:t>
            </a:r>
          </a:p>
        </p:txBody>
      </p:sp>
    </p:spTree>
    <p:extLst>
      <p:ext uri="{BB962C8B-B14F-4D97-AF65-F5344CB8AC3E}">
        <p14:creationId xmlns:p14="http://schemas.microsoft.com/office/powerpoint/2010/main" val="1625995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AFC36A-90D9-4CD5-ADC7-16322CB468FD}"/>
              </a:ext>
            </a:extLst>
          </p:cNvPr>
          <p:cNvSpPr>
            <a:spLocks noGrp="1"/>
          </p:cNvSpPr>
          <p:nvPr>
            <p:ph type="title"/>
          </p:nvPr>
        </p:nvSpPr>
        <p:spPr/>
        <p:txBody>
          <a:bodyPr/>
          <a:lstStyle/>
          <a:p>
            <a:r>
              <a:rPr lang="de-AT" dirty="0"/>
              <a:t>Bedeutung von Literatur</a:t>
            </a:r>
          </a:p>
        </p:txBody>
      </p:sp>
      <p:sp>
        <p:nvSpPr>
          <p:cNvPr id="3" name="Inhaltsplatzhalter 2">
            <a:extLst>
              <a:ext uri="{FF2B5EF4-FFF2-40B4-BE49-F238E27FC236}">
                <a16:creationId xmlns:a16="http://schemas.microsoft.com/office/drawing/2014/main" id="{89CA298F-CDB9-445B-BEC4-018B96493CDF}"/>
              </a:ext>
            </a:extLst>
          </p:cNvPr>
          <p:cNvSpPr>
            <a:spLocks noGrp="1"/>
          </p:cNvSpPr>
          <p:nvPr>
            <p:ph idx="1"/>
          </p:nvPr>
        </p:nvSpPr>
        <p:spPr>
          <a:xfrm>
            <a:off x="1371600" y="2864840"/>
            <a:ext cx="9836092" cy="4743975"/>
          </a:xfrm>
        </p:spPr>
        <p:txBody>
          <a:bodyPr>
            <a:normAutofit/>
          </a:bodyPr>
          <a:lstStyle/>
          <a:p>
            <a:pPr marL="0" indent="0">
              <a:buNone/>
            </a:pPr>
            <a:r>
              <a:rPr lang="de-AT" sz="4000" dirty="0"/>
              <a:t>„[…] das richtige Buch zur rechten Zeit an den richtigen Mann“ (Böhm 1951)</a:t>
            </a:r>
          </a:p>
          <a:p>
            <a:pPr marL="0" indent="0">
              <a:buNone/>
            </a:pPr>
            <a:endParaRPr lang="de-AT" sz="2800" dirty="0"/>
          </a:p>
          <a:p>
            <a:pPr lvl="1"/>
            <a:endParaRPr lang="de-AT" dirty="0"/>
          </a:p>
          <a:p>
            <a:endParaRPr lang="de-AT" dirty="0"/>
          </a:p>
        </p:txBody>
      </p:sp>
    </p:spTree>
    <p:extLst>
      <p:ext uri="{BB962C8B-B14F-4D97-AF65-F5344CB8AC3E}">
        <p14:creationId xmlns:p14="http://schemas.microsoft.com/office/powerpoint/2010/main" val="3059586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AFC36A-90D9-4CD5-ADC7-16322CB468FD}"/>
              </a:ext>
            </a:extLst>
          </p:cNvPr>
          <p:cNvSpPr>
            <a:spLocks noGrp="1"/>
          </p:cNvSpPr>
          <p:nvPr>
            <p:ph type="title"/>
          </p:nvPr>
        </p:nvSpPr>
        <p:spPr/>
        <p:txBody>
          <a:bodyPr/>
          <a:lstStyle/>
          <a:p>
            <a:r>
              <a:rPr lang="de-AT" dirty="0"/>
              <a:t>Zugesagte Freiheit</a:t>
            </a:r>
          </a:p>
        </p:txBody>
      </p:sp>
      <p:sp>
        <p:nvSpPr>
          <p:cNvPr id="3" name="Inhaltsplatzhalter 2">
            <a:extLst>
              <a:ext uri="{FF2B5EF4-FFF2-40B4-BE49-F238E27FC236}">
                <a16:creationId xmlns:a16="http://schemas.microsoft.com/office/drawing/2014/main" id="{89CA298F-CDB9-445B-BEC4-018B96493CDF}"/>
              </a:ext>
            </a:extLst>
          </p:cNvPr>
          <p:cNvSpPr>
            <a:spLocks noGrp="1"/>
          </p:cNvSpPr>
          <p:nvPr>
            <p:ph idx="1"/>
          </p:nvPr>
        </p:nvSpPr>
        <p:spPr>
          <a:xfrm>
            <a:off x="1371600" y="1816216"/>
            <a:ext cx="9601200" cy="4592973"/>
          </a:xfrm>
        </p:spPr>
        <p:txBody>
          <a:bodyPr>
            <a:normAutofit lnSpcReduction="10000"/>
          </a:bodyPr>
          <a:lstStyle/>
          <a:p>
            <a:pPr marL="0" lvl="0" indent="0">
              <a:buNone/>
            </a:pPr>
            <a:r>
              <a:rPr lang="de-AT" sz="3200" b="1" dirty="0"/>
              <a:t>Verfassung der DDR (Fassung von 1968):</a:t>
            </a:r>
          </a:p>
          <a:p>
            <a:pPr marL="0" lvl="0" indent="0">
              <a:buNone/>
            </a:pPr>
            <a:r>
              <a:rPr lang="de-AT" sz="3200" dirty="0"/>
              <a:t>1. Jeder Bürger der Deutschen Demokratischen Republik hat das Recht, den Grundsätzen dieser Verfassung gemäß seine Meinung frei und öffentlich zu äußern. Dieses Recht wird durch kein Dienst- oder Arbeitsverhältnis beschränkt. Niemand darf benachteiligt werden, wenn er von diesem Recht Gebrauch macht. </a:t>
            </a:r>
          </a:p>
          <a:p>
            <a:pPr marL="0" lvl="0" indent="0">
              <a:buNone/>
            </a:pPr>
            <a:r>
              <a:rPr lang="de-AT" sz="3200" dirty="0"/>
              <a:t>2. Die Freiheit der Presse, des Rundfunks und des Fernsehens ist gewährleistet.</a:t>
            </a:r>
          </a:p>
          <a:p>
            <a:endParaRPr lang="de-AT" dirty="0"/>
          </a:p>
        </p:txBody>
      </p:sp>
    </p:spTree>
    <p:extLst>
      <p:ext uri="{BB962C8B-B14F-4D97-AF65-F5344CB8AC3E}">
        <p14:creationId xmlns:p14="http://schemas.microsoft.com/office/powerpoint/2010/main" val="1661056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AFC36A-90D9-4CD5-ADC7-16322CB468FD}"/>
              </a:ext>
            </a:extLst>
          </p:cNvPr>
          <p:cNvSpPr>
            <a:spLocks noGrp="1"/>
          </p:cNvSpPr>
          <p:nvPr>
            <p:ph type="title"/>
          </p:nvPr>
        </p:nvSpPr>
        <p:spPr/>
        <p:txBody>
          <a:bodyPr/>
          <a:lstStyle/>
          <a:p>
            <a:r>
              <a:rPr lang="de-AT" dirty="0"/>
              <a:t>Lenkung des literarischen Betriebs</a:t>
            </a:r>
          </a:p>
        </p:txBody>
      </p:sp>
      <p:sp>
        <p:nvSpPr>
          <p:cNvPr id="3" name="Inhaltsplatzhalter 2">
            <a:extLst>
              <a:ext uri="{FF2B5EF4-FFF2-40B4-BE49-F238E27FC236}">
                <a16:creationId xmlns:a16="http://schemas.microsoft.com/office/drawing/2014/main" id="{89CA298F-CDB9-445B-BEC4-018B96493CDF}"/>
              </a:ext>
            </a:extLst>
          </p:cNvPr>
          <p:cNvSpPr>
            <a:spLocks noGrp="1"/>
          </p:cNvSpPr>
          <p:nvPr>
            <p:ph idx="1"/>
          </p:nvPr>
        </p:nvSpPr>
        <p:spPr>
          <a:xfrm>
            <a:off x="1371600" y="1816216"/>
            <a:ext cx="9836092" cy="4743975"/>
          </a:xfrm>
        </p:spPr>
        <p:txBody>
          <a:bodyPr>
            <a:normAutofit/>
          </a:bodyPr>
          <a:lstStyle/>
          <a:p>
            <a:r>
              <a:rPr lang="de-AT" sz="3600" dirty="0"/>
              <a:t>Zentralisierung</a:t>
            </a:r>
          </a:p>
          <a:p>
            <a:pPr marL="0" indent="0">
              <a:buNone/>
            </a:pPr>
            <a:endParaRPr lang="de-AT" sz="1400" dirty="0"/>
          </a:p>
          <a:p>
            <a:r>
              <a:rPr lang="de-AT" sz="3600" dirty="0"/>
              <a:t>Kaderpolitik</a:t>
            </a:r>
          </a:p>
          <a:p>
            <a:pPr marL="0" indent="0">
              <a:buNone/>
            </a:pPr>
            <a:endParaRPr lang="de-AT" sz="1400" dirty="0"/>
          </a:p>
          <a:p>
            <a:r>
              <a:rPr lang="de-AT" sz="3600" dirty="0"/>
              <a:t>Planung</a:t>
            </a:r>
          </a:p>
          <a:p>
            <a:pPr marL="0" indent="0">
              <a:buNone/>
            </a:pPr>
            <a:endParaRPr lang="de-AT" sz="1400" dirty="0"/>
          </a:p>
          <a:p>
            <a:r>
              <a:rPr lang="de-AT" sz="3600" dirty="0"/>
              <a:t>Druckgenehmigungsverfahren</a:t>
            </a:r>
          </a:p>
          <a:p>
            <a:pPr lvl="1"/>
            <a:endParaRPr lang="de-AT" dirty="0"/>
          </a:p>
          <a:p>
            <a:endParaRPr lang="de-AT" dirty="0"/>
          </a:p>
        </p:txBody>
      </p:sp>
    </p:spTree>
    <p:extLst>
      <p:ext uri="{BB962C8B-B14F-4D97-AF65-F5344CB8AC3E}">
        <p14:creationId xmlns:p14="http://schemas.microsoft.com/office/powerpoint/2010/main" val="29402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FB9CB4-FB19-4AF9-8A0D-DD55A2DE388F}"/>
              </a:ext>
            </a:extLst>
          </p:cNvPr>
          <p:cNvSpPr>
            <a:spLocks noGrp="1"/>
          </p:cNvSpPr>
          <p:nvPr>
            <p:ph type="title"/>
          </p:nvPr>
        </p:nvSpPr>
        <p:spPr/>
        <p:txBody>
          <a:bodyPr/>
          <a:lstStyle/>
          <a:p>
            <a:r>
              <a:rPr lang="de-AT" dirty="0"/>
              <a:t>Zentralisierung</a:t>
            </a:r>
          </a:p>
        </p:txBody>
      </p:sp>
      <p:sp>
        <p:nvSpPr>
          <p:cNvPr id="3" name="Inhaltsplatzhalter 2">
            <a:extLst>
              <a:ext uri="{FF2B5EF4-FFF2-40B4-BE49-F238E27FC236}">
                <a16:creationId xmlns:a16="http://schemas.microsoft.com/office/drawing/2014/main" id="{0156D448-C9A4-496D-AC4B-5B6B1A160A61}"/>
              </a:ext>
            </a:extLst>
          </p:cNvPr>
          <p:cNvSpPr>
            <a:spLocks noGrp="1"/>
          </p:cNvSpPr>
          <p:nvPr>
            <p:ph idx="1"/>
          </p:nvPr>
        </p:nvSpPr>
        <p:spPr>
          <a:xfrm>
            <a:off x="1371600" y="1828800"/>
            <a:ext cx="9601200" cy="4343400"/>
          </a:xfrm>
        </p:spPr>
        <p:txBody>
          <a:bodyPr>
            <a:normAutofit/>
          </a:bodyPr>
          <a:lstStyle/>
          <a:p>
            <a:pPr marL="0" indent="0">
              <a:buNone/>
            </a:pPr>
            <a:r>
              <a:rPr lang="de-AT" sz="3200" dirty="0"/>
              <a:t>„Literatur und bildende Künste sind der Politik untergeordnet, aber es ist klar, </a:t>
            </a:r>
            <a:r>
              <a:rPr lang="de-AT" sz="3200" dirty="0" err="1"/>
              <a:t>daß</a:t>
            </a:r>
            <a:r>
              <a:rPr lang="de-AT" sz="3200" dirty="0"/>
              <a:t> sie einen starken </a:t>
            </a:r>
            <a:r>
              <a:rPr lang="de-AT" sz="3200" dirty="0" err="1"/>
              <a:t>Einfluß</a:t>
            </a:r>
            <a:r>
              <a:rPr lang="de-AT" sz="3200" dirty="0"/>
              <a:t> auf die Politik ausüben. Die Idee der Kunst </a:t>
            </a:r>
            <a:r>
              <a:rPr lang="de-AT" sz="3200" dirty="0" err="1"/>
              <a:t>muß</a:t>
            </a:r>
            <a:r>
              <a:rPr lang="de-AT" sz="3200" dirty="0"/>
              <a:t> der Marschrichtung des politischen Kampfes folgen. Denn nur auf der Ebene der Politik können die Bedürfnisse der werktätigen Menschen richtig erkannt und erfüllt werden. Was sich in der Politik als richtig erweist, ist es auch unbedingt in der Kunst“ (Grotewohl 1951)</a:t>
            </a:r>
          </a:p>
          <a:p>
            <a:pPr marL="0" indent="0">
              <a:buNone/>
            </a:pPr>
            <a:endParaRPr lang="de-AT" dirty="0"/>
          </a:p>
        </p:txBody>
      </p:sp>
    </p:spTree>
    <p:extLst>
      <p:ext uri="{BB962C8B-B14F-4D97-AF65-F5344CB8AC3E}">
        <p14:creationId xmlns:p14="http://schemas.microsoft.com/office/powerpoint/2010/main" val="1723847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AFC36A-90D9-4CD5-ADC7-16322CB468FD}"/>
              </a:ext>
            </a:extLst>
          </p:cNvPr>
          <p:cNvSpPr>
            <a:spLocks noGrp="1"/>
          </p:cNvSpPr>
          <p:nvPr>
            <p:ph type="title"/>
          </p:nvPr>
        </p:nvSpPr>
        <p:spPr/>
        <p:txBody>
          <a:bodyPr/>
          <a:lstStyle/>
          <a:p>
            <a:r>
              <a:rPr lang="de-AT" dirty="0"/>
              <a:t>Zentralisierung</a:t>
            </a:r>
          </a:p>
        </p:txBody>
      </p:sp>
      <p:pic>
        <p:nvPicPr>
          <p:cNvPr id="4" name="Inhaltsplatzhalter 3" descr="D:\Users\blumh\Desktop\Zensur\Staatsapparat\Folie1.PNG">
            <a:extLst>
              <a:ext uri="{FF2B5EF4-FFF2-40B4-BE49-F238E27FC236}">
                <a16:creationId xmlns:a16="http://schemas.microsoft.com/office/drawing/2014/main" id="{3511E700-0870-4F09-AEA3-9357F3CE15FF}"/>
              </a:ext>
            </a:extLst>
          </p:cNvPr>
          <p:cNvPicPr>
            <a:picLocks noGrp="1"/>
          </p:cNvPicPr>
          <p:nvPr>
            <p:ph idx="1"/>
          </p:nvPr>
        </p:nvPicPr>
        <p:blipFill rotWithShape="1">
          <a:blip r:embed="rId2">
            <a:extLst>
              <a:ext uri="{28A0092B-C50C-407E-A947-70E740481C1C}">
                <a14:useLocalDpi xmlns:a14="http://schemas.microsoft.com/office/drawing/2010/main" val="0"/>
              </a:ext>
            </a:extLst>
          </a:blip>
          <a:srcRect l="6925" r="12783" b="25558"/>
          <a:stretch/>
        </p:blipFill>
        <p:spPr bwMode="auto">
          <a:xfrm>
            <a:off x="2126170" y="1495672"/>
            <a:ext cx="7939660" cy="49722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31363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AFC36A-90D9-4CD5-ADC7-16322CB468FD}"/>
              </a:ext>
            </a:extLst>
          </p:cNvPr>
          <p:cNvSpPr>
            <a:spLocks noGrp="1"/>
          </p:cNvSpPr>
          <p:nvPr>
            <p:ph type="title"/>
          </p:nvPr>
        </p:nvSpPr>
        <p:spPr/>
        <p:txBody>
          <a:bodyPr/>
          <a:lstStyle/>
          <a:p>
            <a:r>
              <a:rPr lang="de-AT" dirty="0"/>
              <a:t>Zentralisierung</a:t>
            </a:r>
          </a:p>
        </p:txBody>
      </p:sp>
      <p:sp>
        <p:nvSpPr>
          <p:cNvPr id="3" name="Inhaltsplatzhalter 2">
            <a:extLst>
              <a:ext uri="{FF2B5EF4-FFF2-40B4-BE49-F238E27FC236}">
                <a16:creationId xmlns:a16="http://schemas.microsoft.com/office/drawing/2014/main" id="{89CA298F-CDB9-445B-BEC4-018B96493CDF}"/>
              </a:ext>
            </a:extLst>
          </p:cNvPr>
          <p:cNvSpPr>
            <a:spLocks noGrp="1"/>
          </p:cNvSpPr>
          <p:nvPr>
            <p:ph idx="1"/>
          </p:nvPr>
        </p:nvSpPr>
        <p:spPr>
          <a:xfrm>
            <a:off x="1371600" y="1816216"/>
            <a:ext cx="9836092" cy="4970478"/>
          </a:xfrm>
        </p:spPr>
        <p:txBody>
          <a:bodyPr>
            <a:normAutofit lnSpcReduction="10000"/>
          </a:bodyPr>
          <a:lstStyle/>
          <a:p>
            <a:r>
              <a:rPr lang="de-AT" sz="2800" dirty="0"/>
              <a:t>Papierkommission im ZK der SED</a:t>
            </a:r>
          </a:p>
          <a:p>
            <a:pPr lvl="1"/>
            <a:r>
              <a:rPr lang="de-AT" sz="2800" dirty="0"/>
              <a:t>für Papierverteilung an Verlage zuständig</a:t>
            </a:r>
          </a:p>
          <a:p>
            <a:pPr lvl="1"/>
            <a:r>
              <a:rPr lang="de-AT" sz="2800" dirty="0"/>
              <a:t>unterstand direkter Leitung des ZK</a:t>
            </a:r>
          </a:p>
          <a:p>
            <a:r>
              <a:rPr lang="de-AT" sz="2800" dirty="0"/>
              <a:t>VOB Zentrag: Vereinigung Organisationseigener Betriebe Zentrale Druckerei-, Einkaufs- und Revisionsgesellschaft</a:t>
            </a:r>
          </a:p>
          <a:p>
            <a:pPr lvl="1"/>
            <a:r>
              <a:rPr lang="de-AT" sz="2800" dirty="0"/>
              <a:t>für Druckerzeugnisse zuständig </a:t>
            </a:r>
          </a:p>
          <a:p>
            <a:pPr lvl="1"/>
            <a:r>
              <a:rPr lang="de-AT" sz="2800" dirty="0"/>
              <a:t>unterstand direkter Leitung des ZK</a:t>
            </a:r>
          </a:p>
          <a:p>
            <a:r>
              <a:rPr lang="de-AT" sz="2800" dirty="0"/>
              <a:t>LKG: Leipziger Kommissions- und Großbuchhandelsgesellschaft</a:t>
            </a:r>
          </a:p>
          <a:p>
            <a:pPr lvl="1"/>
            <a:r>
              <a:rPr lang="de-AT" sz="2800" dirty="0"/>
              <a:t>wichtigstes Distributionsorgan</a:t>
            </a:r>
          </a:p>
          <a:p>
            <a:pPr lvl="1"/>
            <a:r>
              <a:rPr lang="de-AT" sz="2800" dirty="0"/>
              <a:t>in Parteibesitz</a:t>
            </a:r>
          </a:p>
          <a:p>
            <a:pPr lvl="1"/>
            <a:endParaRPr lang="de-AT" sz="2800" dirty="0"/>
          </a:p>
          <a:p>
            <a:pPr lvl="1"/>
            <a:endParaRPr lang="de-AT" dirty="0"/>
          </a:p>
          <a:p>
            <a:endParaRPr lang="de-AT" dirty="0"/>
          </a:p>
        </p:txBody>
      </p:sp>
    </p:spTree>
    <p:extLst>
      <p:ext uri="{BB962C8B-B14F-4D97-AF65-F5344CB8AC3E}">
        <p14:creationId xmlns:p14="http://schemas.microsoft.com/office/powerpoint/2010/main" val="3463416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AFC36A-90D9-4CD5-ADC7-16322CB468FD}"/>
              </a:ext>
            </a:extLst>
          </p:cNvPr>
          <p:cNvSpPr>
            <a:spLocks noGrp="1"/>
          </p:cNvSpPr>
          <p:nvPr>
            <p:ph type="title"/>
          </p:nvPr>
        </p:nvSpPr>
        <p:spPr/>
        <p:txBody>
          <a:bodyPr/>
          <a:lstStyle/>
          <a:p>
            <a:r>
              <a:rPr lang="de-AT" dirty="0"/>
              <a:t>Kaderpolitik</a:t>
            </a:r>
          </a:p>
        </p:txBody>
      </p:sp>
      <p:sp>
        <p:nvSpPr>
          <p:cNvPr id="3" name="Inhaltsplatzhalter 2">
            <a:extLst>
              <a:ext uri="{FF2B5EF4-FFF2-40B4-BE49-F238E27FC236}">
                <a16:creationId xmlns:a16="http://schemas.microsoft.com/office/drawing/2014/main" id="{89CA298F-CDB9-445B-BEC4-018B96493CDF}"/>
              </a:ext>
            </a:extLst>
          </p:cNvPr>
          <p:cNvSpPr>
            <a:spLocks noGrp="1"/>
          </p:cNvSpPr>
          <p:nvPr>
            <p:ph idx="1"/>
          </p:nvPr>
        </p:nvSpPr>
        <p:spPr>
          <a:xfrm>
            <a:off x="1371600" y="1816216"/>
            <a:ext cx="9836092" cy="4970478"/>
          </a:xfrm>
        </p:spPr>
        <p:txBody>
          <a:bodyPr>
            <a:normAutofit/>
          </a:bodyPr>
          <a:lstStyle/>
          <a:p>
            <a:r>
              <a:rPr lang="de-AT" sz="2800" dirty="0"/>
              <a:t>ideologisch geschulte Personen an wichtigen Positionen</a:t>
            </a:r>
          </a:p>
          <a:p>
            <a:r>
              <a:rPr lang="de-AT" sz="2800" dirty="0"/>
              <a:t>Beispiel:</a:t>
            </a:r>
          </a:p>
          <a:p>
            <a:pPr lvl="1"/>
            <a:r>
              <a:rPr lang="de-AT" sz="2800" dirty="0"/>
              <a:t>Ernennung von Klaus Gysi zu Leiter des Aufbau-Verlags</a:t>
            </a:r>
          </a:p>
          <a:p>
            <a:pPr lvl="1"/>
            <a:r>
              <a:rPr lang="de-AT" sz="2800" dirty="0"/>
              <a:t>Informeller Mitarbeiter der Stasi</a:t>
            </a:r>
          </a:p>
          <a:p>
            <a:pPr lvl="1"/>
            <a:r>
              <a:rPr lang="de-AT" sz="2800" dirty="0"/>
              <a:t>vorherige Leiter wegen „Bildung einer konterrevolutionären Gruppe“ zu Gefängnisstrafen verurteilt</a:t>
            </a:r>
          </a:p>
          <a:p>
            <a:pPr lvl="1"/>
            <a:endParaRPr lang="de-AT" dirty="0"/>
          </a:p>
          <a:p>
            <a:endParaRPr lang="de-AT" dirty="0"/>
          </a:p>
        </p:txBody>
      </p:sp>
    </p:spTree>
    <p:extLst>
      <p:ext uri="{BB962C8B-B14F-4D97-AF65-F5344CB8AC3E}">
        <p14:creationId xmlns:p14="http://schemas.microsoft.com/office/powerpoint/2010/main" val="2330485184"/>
      </p:ext>
    </p:extLst>
  </p:cSld>
  <p:clrMapOvr>
    <a:masterClrMapping/>
  </p:clrMapOvr>
</p:sld>
</file>

<file path=ppt/theme/theme1.xml><?xml version="1.0" encoding="utf-8"?>
<a:theme xmlns:a="http://schemas.openxmlformats.org/drawingml/2006/main" name="Zuschneiden">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431EED4D075CFC459FC77D70B764F21F" ma:contentTypeVersion="12" ma:contentTypeDescription="Ein neues Dokument erstellen." ma:contentTypeScope="" ma:versionID="862e60b0a5310be7c192a0473e9c3779">
  <xsd:schema xmlns:xsd="http://www.w3.org/2001/XMLSchema" xmlns:xs="http://www.w3.org/2001/XMLSchema" xmlns:p="http://schemas.microsoft.com/office/2006/metadata/properties" xmlns:ns3="88bf2fce-219b-4b12-8a8a-b9534222af92" xmlns:ns4="a6ae8770-c558-4d63-bab0-6a2497d16bd6" targetNamespace="http://schemas.microsoft.com/office/2006/metadata/properties" ma:root="true" ma:fieldsID="ecbcc5056cbe1ab034ae56a0b6b5c5a4" ns3:_="" ns4:_="">
    <xsd:import namespace="88bf2fce-219b-4b12-8a8a-b9534222af92"/>
    <xsd:import namespace="a6ae8770-c558-4d63-bab0-6a2497d16bd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bf2fce-219b-4b12-8a8a-b9534222af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6ae8770-c558-4d63-bab0-6a2497d16bd6" elementFormDefault="qualified">
    <xsd:import namespace="http://schemas.microsoft.com/office/2006/documentManagement/types"/>
    <xsd:import namespace="http://schemas.microsoft.com/office/infopath/2007/PartnerControls"/>
    <xsd:element name="SharedWithUsers" ma:index="17"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Freigegeben für - Details" ma:internalName="SharedWithDetails" ma:readOnly="true">
      <xsd:simpleType>
        <xsd:restriction base="dms:Note">
          <xsd:maxLength value="255"/>
        </xsd:restriction>
      </xsd:simpleType>
    </xsd:element>
    <xsd:element name="SharingHintHash" ma:index="19" nillable="true" ma:displayName="Freigabehinweis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53F1AE4-1CD2-4A73-97D7-2418A8EF83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8bf2fce-219b-4b12-8a8a-b9534222af92"/>
    <ds:schemaRef ds:uri="a6ae8770-c558-4d63-bab0-6a2497d16b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E74E1B5-769E-4DE8-BF44-71295699FF07}">
  <ds:schemaRefs>
    <ds:schemaRef ds:uri="http://schemas.microsoft.com/sharepoint/v3/contenttype/forms"/>
  </ds:schemaRefs>
</ds:datastoreItem>
</file>

<file path=customXml/itemProps3.xml><?xml version="1.0" encoding="utf-8"?>
<ds:datastoreItem xmlns:ds="http://schemas.openxmlformats.org/officeDocument/2006/customXml" ds:itemID="{198BB347-4E35-4B94-BF3A-EE6D472D0153}">
  <ds:schemaRefs>
    <ds:schemaRef ds:uri="http://schemas.openxmlformats.org/package/2006/metadata/core-properties"/>
    <ds:schemaRef ds:uri="http://www.w3.org/XML/1998/namespace"/>
    <ds:schemaRef ds:uri="http://purl.org/dc/elements/1.1/"/>
    <ds:schemaRef ds:uri="88bf2fce-219b-4b12-8a8a-b9534222af92"/>
    <ds:schemaRef ds:uri="http://schemas.microsoft.com/office/2006/documentManagement/types"/>
    <ds:schemaRef ds:uri="http://purl.org/dc/terms/"/>
    <ds:schemaRef ds:uri="http://purl.org/dc/dcmitype/"/>
    <ds:schemaRef ds:uri="http://schemas.microsoft.com/office/infopath/2007/PartnerControls"/>
    <ds:schemaRef ds:uri="a6ae8770-c558-4d63-bab0-6a2497d16bd6"/>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TM10001105[[fn=Ausschnitt]]</Template>
  <TotalTime>0</TotalTime>
  <Words>621</Words>
  <Application>Microsoft Office PowerPoint</Application>
  <PresentationFormat>Breitbild</PresentationFormat>
  <Paragraphs>68</Paragraphs>
  <Slides>14</Slides>
  <Notes>0</Notes>
  <HiddenSlides>1</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14</vt:i4>
      </vt:variant>
    </vt:vector>
  </HeadingPairs>
  <TitlesOfParts>
    <vt:vector size="17" baseType="lpstr">
      <vt:lpstr>Arial</vt:lpstr>
      <vt:lpstr>Franklin Gothic Book</vt:lpstr>
      <vt:lpstr>Zuschneiden</vt:lpstr>
      <vt:lpstr> „Das Übersetzen,  ja, ja, es war politisch“: ZeitzeugInnen erzählen von Translation und Zensur in der ehemaligen DDR</vt:lpstr>
      <vt:lpstr>Übersetzen in der DDR –  Fake News? </vt:lpstr>
      <vt:lpstr>Bedeutung von Literatur</vt:lpstr>
      <vt:lpstr>Zugesagte Freiheit</vt:lpstr>
      <vt:lpstr>Lenkung des literarischen Betriebs</vt:lpstr>
      <vt:lpstr>Zentralisierung</vt:lpstr>
      <vt:lpstr>Zentralisierung</vt:lpstr>
      <vt:lpstr>Zentralisierung</vt:lpstr>
      <vt:lpstr>Kaderpolitik</vt:lpstr>
      <vt:lpstr>Planung</vt:lpstr>
      <vt:lpstr>Planung</vt:lpstr>
      <vt:lpstr>Druckgenehmigungsverfahren</vt:lpstr>
      <vt:lpstr>Positionierung</vt:lpstr>
      <vt:lpstr>Übersetzungsarbeit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„Das Übersetzen,  ja, ja, es war politisch“: ZeitzeugInnen erzählen von Translation und Zensur in der ehemaligen DDR</dc:title>
  <dc:creator>Blum, Hanna (hanna.blum@uni-graz.at)</dc:creator>
  <cp:lastModifiedBy>Blum, Hanna (hanna.blum@uni-graz.at)</cp:lastModifiedBy>
  <cp:revision>10</cp:revision>
  <dcterms:created xsi:type="dcterms:W3CDTF">2021-09-20T11:35:33Z</dcterms:created>
  <dcterms:modified xsi:type="dcterms:W3CDTF">2021-09-22T09:09:54Z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0x010100431EED4D075CFC459FC77D70B764F21F</vt:lpwstr>
  </property>
</Properties>
</file>